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5"/>
  </p:notesMasterIdLst>
  <p:sldIdLst>
    <p:sldId id="256" r:id="rId2"/>
    <p:sldId id="257" r:id="rId3"/>
    <p:sldId id="258" r:id="rId4"/>
    <p:sldId id="259" r:id="rId5"/>
    <p:sldId id="260" r:id="rId6"/>
    <p:sldId id="262" r:id="rId7"/>
    <p:sldId id="263" r:id="rId8"/>
    <p:sldId id="264" r:id="rId9"/>
    <p:sldId id="282" r:id="rId10"/>
    <p:sldId id="294" r:id="rId11"/>
    <p:sldId id="283" r:id="rId12"/>
    <p:sldId id="265" r:id="rId13"/>
    <p:sldId id="285" r:id="rId14"/>
    <p:sldId id="284" r:id="rId15"/>
    <p:sldId id="286" r:id="rId16"/>
    <p:sldId id="266" r:id="rId17"/>
    <p:sldId id="288" r:id="rId18"/>
    <p:sldId id="267" r:id="rId19"/>
    <p:sldId id="289" r:id="rId20"/>
    <p:sldId id="268" r:id="rId21"/>
    <p:sldId id="292" r:id="rId22"/>
    <p:sldId id="269" r:id="rId23"/>
    <p:sldId id="291" r:id="rId24"/>
    <p:sldId id="287" r:id="rId25"/>
    <p:sldId id="290" r:id="rId26"/>
    <p:sldId id="270" r:id="rId27"/>
    <p:sldId id="271" r:id="rId28"/>
    <p:sldId id="274" r:id="rId29"/>
    <p:sldId id="293" r:id="rId30"/>
    <p:sldId id="297" r:id="rId31"/>
    <p:sldId id="296" r:id="rId32"/>
    <p:sldId id="295" r:id="rId33"/>
    <p:sldId id="277" r:id="rId34"/>
  </p:sldIdLst>
  <p:sldSz cx="9144000" cy="6858000" type="screen4x3"/>
  <p:notesSz cx="7099300" cy="1023461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768" y="6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7726A7B4-F7C5-4610-9291-D867E53FDB33}"/>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1" name="AutoShape 2">
            <a:extLst>
              <a:ext uri="{FF2B5EF4-FFF2-40B4-BE49-F238E27FC236}">
                <a16:creationId xmlns:a16="http://schemas.microsoft.com/office/drawing/2014/main" id="{515F3BA8-38A2-41B6-B25B-C6CE926FD187}"/>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2" name="AutoShape 3">
            <a:extLst>
              <a:ext uri="{FF2B5EF4-FFF2-40B4-BE49-F238E27FC236}">
                <a16:creationId xmlns:a16="http://schemas.microsoft.com/office/drawing/2014/main" id="{074A352D-C578-4252-AF05-AB36A079AD1C}"/>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3" name="AutoShape 4">
            <a:extLst>
              <a:ext uri="{FF2B5EF4-FFF2-40B4-BE49-F238E27FC236}">
                <a16:creationId xmlns:a16="http://schemas.microsoft.com/office/drawing/2014/main" id="{4301DDA9-83D7-40B2-B212-91DC8FA1F96C}"/>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4" name="AutoShape 5">
            <a:extLst>
              <a:ext uri="{FF2B5EF4-FFF2-40B4-BE49-F238E27FC236}">
                <a16:creationId xmlns:a16="http://schemas.microsoft.com/office/drawing/2014/main" id="{58B82EFE-0463-4C60-B1DF-1764EBBD9191}"/>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5" name="AutoShape 6">
            <a:extLst>
              <a:ext uri="{FF2B5EF4-FFF2-40B4-BE49-F238E27FC236}">
                <a16:creationId xmlns:a16="http://schemas.microsoft.com/office/drawing/2014/main" id="{B495DEB3-6C93-454C-AA8E-CE711DE22C97}"/>
              </a:ext>
            </a:extLst>
          </p:cNvPr>
          <p:cNvSpPr>
            <a:spLocks noChangeArrowheads="1"/>
          </p:cNvSpPr>
          <p:nvPr/>
        </p:nvSpPr>
        <p:spPr bwMode="auto">
          <a:xfrm>
            <a:off x="0" y="0"/>
            <a:ext cx="7099300" cy="102346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6" name="Text Box 7">
            <a:extLst>
              <a:ext uri="{FF2B5EF4-FFF2-40B4-BE49-F238E27FC236}">
                <a16:creationId xmlns:a16="http://schemas.microsoft.com/office/drawing/2014/main" id="{0B726A29-A4CA-403F-9C98-AA1CDFFB71A2}"/>
              </a:ext>
            </a:extLst>
          </p:cNvPr>
          <p:cNvSpPr txBox="1">
            <a:spLocks noChangeArrowheads="1"/>
          </p:cNvSpPr>
          <p:nvPr/>
        </p:nvSpPr>
        <p:spPr bwMode="auto">
          <a:xfrm>
            <a:off x="0" y="0"/>
            <a:ext cx="3076575" cy="512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7" name="Text Box 8">
            <a:extLst>
              <a:ext uri="{FF2B5EF4-FFF2-40B4-BE49-F238E27FC236}">
                <a16:creationId xmlns:a16="http://schemas.microsoft.com/office/drawing/2014/main" id="{6EF143BE-4C73-4623-886D-7FD5ED9131C1}"/>
              </a:ext>
            </a:extLst>
          </p:cNvPr>
          <p:cNvSpPr txBox="1">
            <a:spLocks noChangeArrowheads="1"/>
          </p:cNvSpPr>
          <p:nvPr/>
        </p:nvSpPr>
        <p:spPr bwMode="auto">
          <a:xfrm>
            <a:off x="4021138" y="0"/>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058" name="Rectangle 9">
            <a:extLst>
              <a:ext uri="{FF2B5EF4-FFF2-40B4-BE49-F238E27FC236}">
                <a16:creationId xmlns:a16="http://schemas.microsoft.com/office/drawing/2014/main" id="{EAC1FC37-591A-403D-A331-5E9F0A3E2A80}"/>
              </a:ext>
            </a:extLst>
          </p:cNvPr>
          <p:cNvSpPr>
            <a:spLocks noGrp="1" noChangeArrowheads="1"/>
          </p:cNvSpPr>
          <p:nvPr>
            <p:ph type="sldImg"/>
          </p:nvPr>
        </p:nvSpPr>
        <p:spPr bwMode="auto">
          <a:xfrm>
            <a:off x="992188" y="768350"/>
            <a:ext cx="5105400" cy="3827463"/>
          </a:xfrm>
          <a:prstGeom prst="rect">
            <a:avLst/>
          </a:prstGeom>
          <a:noFill/>
          <a:ln w="12600" cap="sq">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10">
            <a:extLst>
              <a:ext uri="{FF2B5EF4-FFF2-40B4-BE49-F238E27FC236}">
                <a16:creationId xmlns:a16="http://schemas.microsoft.com/office/drawing/2014/main" id="{A4EADC66-E4DF-438F-9FCF-73786EE19474}"/>
              </a:ext>
            </a:extLst>
          </p:cNvPr>
          <p:cNvSpPr>
            <a:spLocks noGrp="1" noChangeArrowheads="1"/>
          </p:cNvSpPr>
          <p:nvPr>
            <p:ph type="body"/>
          </p:nvPr>
        </p:nvSpPr>
        <p:spPr bwMode="auto">
          <a:xfrm>
            <a:off x="709613" y="4860925"/>
            <a:ext cx="5670550" cy="459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80" tIns="47520" rIns="94680" bIns="47520" numCol="1" anchor="t" anchorCtr="0" compatLnSpc="1">
            <a:prstTxWarp prst="textNoShape">
              <a:avLst/>
            </a:prstTxWarp>
          </a:bodyPr>
          <a:lstStyle/>
          <a:p>
            <a:pPr lvl="0"/>
            <a:endParaRPr lang="es-UY" altLang="es-UY" noProof="0"/>
          </a:p>
        </p:txBody>
      </p:sp>
      <p:sp>
        <p:nvSpPr>
          <p:cNvPr id="2060" name="Text Box 11">
            <a:extLst>
              <a:ext uri="{FF2B5EF4-FFF2-40B4-BE49-F238E27FC236}">
                <a16:creationId xmlns:a16="http://schemas.microsoft.com/office/drawing/2014/main" id="{D890D22F-A5DE-405B-B782-7D594EC4FF54}"/>
              </a:ext>
            </a:extLst>
          </p:cNvPr>
          <p:cNvSpPr txBox="1">
            <a:spLocks noChangeArrowheads="1"/>
          </p:cNvSpPr>
          <p:nvPr/>
        </p:nvSpPr>
        <p:spPr bwMode="auto">
          <a:xfrm>
            <a:off x="0" y="9720263"/>
            <a:ext cx="3076575" cy="512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3" name="Rectangle 12">
            <a:extLst>
              <a:ext uri="{FF2B5EF4-FFF2-40B4-BE49-F238E27FC236}">
                <a16:creationId xmlns:a16="http://schemas.microsoft.com/office/drawing/2014/main" id="{9D36C514-E06A-4DCA-8661-A3F6F7DB4B0A}"/>
              </a:ext>
            </a:extLst>
          </p:cNvPr>
          <p:cNvSpPr>
            <a:spLocks noGrp="1" noChangeArrowheads="1"/>
          </p:cNvSpPr>
          <p:nvPr>
            <p:ph type="sldNum"/>
          </p:nvPr>
        </p:nvSpPr>
        <p:spPr bwMode="auto">
          <a:xfrm>
            <a:off x="4021138" y="9720263"/>
            <a:ext cx="3067050"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80" tIns="47520" rIns="94680" bIns="47520" numCol="1" anchor="b"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anose="020F0502020204030204" pitchFamily="34" charset="0"/>
                <a:cs typeface="Segoe UI" panose="020B0502040204020203" pitchFamily="34" charset="0"/>
              </a:defRPr>
            </a:lvl1pPr>
          </a:lstStyle>
          <a:p>
            <a:pPr>
              <a:defRPr/>
            </a:pPr>
            <a:fld id="{35772A83-A42C-470D-9689-B539FD469D31}" type="slidenum">
              <a:rPr lang="pt-BR" altLang="es-UY"/>
              <a:pPr>
                <a:defRPr/>
              </a:pPr>
              <a:t>‹#›</a:t>
            </a:fld>
            <a:endParaRPr lang="pt-BR" altLang="es-UY"/>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2">
            <a:extLst>
              <a:ext uri="{FF2B5EF4-FFF2-40B4-BE49-F238E27FC236}">
                <a16:creationId xmlns:a16="http://schemas.microsoft.com/office/drawing/2014/main" id="{1FA65E4B-2BE0-48FA-9E40-EF7947391936}"/>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F7B96606-DE94-43F1-B93B-0A3495D193C3}" type="slidenum">
              <a:rPr lang="pt-BR" altLang="es-UY" smtClean="0">
                <a:solidFill>
                  <a:srgbClr val="000000"/>
                </a:solidFill>
                <a:latin typeface="Calibri" panose="020F0502020204030204" pitchFamily="34" charset="0"/>
              </a:rPr>
              <a:pPr/>
              <a:t>1</a:t>
            </a:fld>
            <a:endParaRPr lang="pt-BR" altLang="es-UY">
              <a:solidFill>
                <a:srgbClr val="000000"/>
              </a:solidFill>
              <a:latin typeface="Calibri" panose="020F0502020204030204" pitchFamily="34" charset="0"/>
            </a:endParaRPr>
          </a:p>
        </p:txBody>
      </p:sp>
      <p:sp>
        <p:nvSpPr>
          <p:cNvPr id="4099" name="Text Box 1">
            <a:extLst>
              <a:ext uri="{FF2B5EF4-FFF2-40B4-BE49-F238E27FC236}">
                <a16:creationId xmlns:a16="http://schemas.microsoft.com/office/drawing/2014/main" id="{5E1D720F-F293-4147-A391-A5B79A7134A9}"/>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DDBE2B0E-306F-4451-8D8B-4D785BDBD32F}" type="slidenum">
              <a:rPr lang="pt-BR" altLang="es-UY" sz="1200">
                <a:solidFill>
                  <a:srgbClr val="000000"/>
                </a:solidFill>
                <a:latin typeface="Calibri" panose="020F0502020204030204" pitchFamily="34" charset="0"/>
              </a:rPr>
              <a:pPr algn="r" eaLnBrk="1" hangingPunct="1">
                <a:buSzPct val="100000"/>
              </a:pPr>
              <a:t>1</a:t>
            </a:fld>
            <a:endParaRPr lang="pt-BR" altLang="es-UY" sz="1200">
              <a:solidFill>
                <a:srgbClr val="000000"/>
              </a:solidFill>
              <a:latin typeface="Calibri" panose="020F0502020204030204" pitchFamily="34" charset="0"/>
            </a:endParaRPr>
          </a:p>
        </p:txBody>
      </p:sp>
      <p:sp>
        <p:nvSpPr>
          <p:cNvPr id="4100" name="Rectangle 2">
            <a:extLst>
              <a:ext uri="{FF2B5EF4-FFF2-40B4-BE49-F238E27FC236}">
                <a16:creationId xmlns:a16="http://schemas.microsoft.com/office/drawing/2014/main" id="{A5B04202-3282-4808-B034-7E4068D50BA5}"/>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1" name="Text Box 3">
            <a:extLst>
              <a:ext uri="{FF2B5EF4-FFF2-40B4-BE49-F238E27FC236}">
                <a16:creationId xmlns:a16="http://schemas.microsoft.com/office/drawing/2014/main" id="{A5EAF8BE-74B3-42BC-84E0-F6D44A70F725}"/>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2">
            <a:extLst>
              <a:ext uri="{FF2B5EF4-FFF2-40B4-BE49-F238E27FC236}">
                <a16:creationId xmlns:a16="http://schemas.microsoft.com/office/drawing/2014/main" id="{264C1DC3-9D40-4D09-8851-3FFDA96A304F}"/>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F68B08A5-7AA6-4ECF-BB0E-1DC0A708B3F0}" type="slidenum">
              <a:rPr lang="pt-BR" altLang="es-UY" smtClean="0">
                <a:solidFill>
                  <a:srgbClr val="000000"/>
                </a:solidFill>
                <a:latin typeface="Calibri" panose="020F0502020204030204" pitchFamily="34" charset="0"/>
              </a:rPr>
              <a:pPr/>
              <a:t>10</a:t>
            </a:fld>
            <a:endParaRPr lang="pt-BR" altLang="es-UY">
              <a:solidFill>
                <a:srgbClr val="000000"/>
              </a:solidFill>
              <a:latin typeface="Calibri" panose="020F0502020204030204" pitchFamily="34" charset="0"/>
            </a:endParaRPr>
          </a:p>
        </p:txBody>
      </p:sp>
      <p:sp>
        <p:nvSpPr>
          <p:cNvPr id="22531" name="Text Box 1">
            <a:extLst>
              <a:ext uri="{FF2B5EF4-FFF2-40B4-BE49-F238E27FC236}">
                <a16:creationId xmlns:a16="http://schemas.microsoft.com/office/drawing/2014/main" id="{D9FB75A3-B86A-4466-805D-2A392ED6C824}"/>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BE771D32-19BC-4C2B-9621-FCEFF3EEAE33}" type="slidenum">
              <a:rPr lang="pt-BR" altLang="es-UY" sz="1200">
                <a:solidFill>
                  <a:srgbClr val="000000"/>
                </a:solidFill>
                <a:latin typeface="Calibri" panose="020F0502020204030204" pitchFamily="34" charset="0"/>
              </a:rPr>
              <a:pPr algn="r" eaLnBrk="1" hangingPunct="1">
                <a:buSzPct val="100000"/>
              </a:pPr>
              <a:t>10</a:t>
            </a:fld>
            <a:endParaRPr lang="pt-BR" altLang="es-UY" sz="1200">
              <a:solidFill>
                <a:srgbClr val="000000"/>
              </a:solidFill>
              <a:latin typeface="Calibri" panose="020F0502020204030204" pitchFamily="34" charset="0"/>
            </a:endParaRPr>
          </a:p>
        </p:txBody>
      </p:sp>
      <p:sp>
        <p:nvSpPr>
          <p:cNvPr id="22532" name="Rectangle 2">
            <a:extLst>
              <a:ext uri="{FF2B5EF4-FFF2-40B4-BE49-F238E27FC236}">
                <a16:creationId xmlns:a16="http://schemas.microsoft.com/office/drawing/2014/main" id="{5E013A41-90EA-4FA7-B244-5F336E4260CE}"/>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3" name="Text Box 3">
            <a:extLst>
              <a:ext uri="{FF2B5EF4-FFF2-40B4-BE49-F238E27FC236}">
                <a16:creationId xmlns:a16="http://schemas.microsoft.com/office/drawing/2014/main" id="{21BA2861-A2FD-4366-8327-7C1F15560154}"/>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2">
            <a:extLst>
              <a:ext uri="{FF2B5EF4-FFF2-40B4-BE49-F238E27FC236}">
                <a16:creationId xmlns:a16="http://schemas.microsoft.com/office/drawing/2014/main" id="{8D498EE5-DAE2-4736-B07E-9C7FEE1F6A5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C780DA04-F3DA-4E72-8473-9F62E1A2BC4C}" type="slidenum">
              <a:rPr lang="pt-BR" altLang="es-UY" smtClean="0">
                <a:solidFill>
                  <a:srgbClr val="000000"/>
                </a:solidFill>
                <a:latin typeface="Calibri" panose="020F0502020204030204" pitchFamily="34" charset="0"/>
              </a:rPr>
              <a:pPr/>
              <a:t>12</a:t>
            </a:fld>
            <a:endParaRPr lang="pt-BR" altLang="es-UY">
              <a:solidFill>
                <a:srgbClr val="000000"/>
              </a:solidFill>
              <a:latin typeface="Calibri" panose="020F0502020204030204" pitchFamily="34" charset="0"/>
            </a:endParaRPr>
          </a:p>
        </p:txBody>
      </p:sp>
      <p:sp>
        <p:nvSpPr>
          <p:cNvPr id="25603" name="Text Box 1">
            <a:extLst>
              <a:ext uri="{FF2B5EF4-FFF2-40B4-BE49-F238E27FC236}">
                <a16:creationId xmlns:a16="http://schemas.microsoft.com/office/drawing/2014/main" id="{3BBC93E5-3405-4F25-A850-211941EE52B2}"/>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3B672398-FBB0-4CF8-994C-42028B535100}" type="slidenum">
              <a:rPr lang="pt-BR" altLang="es-UY" sz="1200">
                <a:solidFill>
                  <a:srgbClr val="000000"/>
                </a:solidFill>
                <a:latin typeface="Calibri" panose="020F0502020204030204" pitchFamily="34" charset="0"/>
              </a:rPr>
              <a:pPr algn="r" eaLnBrk="1" hangingPunct="1">
                <a:buSzPct val="100000"/>
              </a:pPr>
              <a:t>12</a:t>
            </a:fld>
            <a:endParaRPr lang="pt-BR" altLang="es-UY" sz="1200">
              <a:solidFill>
                <a:srgbClr val="000000"/>
              </a:solidFill>
              <a:latin typeface="Calibri" panose="020F0502020204030204" pitchFamily="34" charset="0"/>
            </a:endParaRPr>
          </a:p>
        </p:txBody>
      </p:sp>
      <p:sp>
        <p:nvSpPr>
          <p:cNvPr id="25604" name="Rectangle 2">
            <a:extLst>
              <a:ext uri="{FF2B5EF4-FFF2-40B4-BE49-F238E27FC236}">
                <a16:creationId xmlns:a16="http://schemas.microsoft.com/office/drawing/2014/main" id="{03266C19-F08E-4381-BCAE-E2B09503C337}"/>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5" name="Text Box 3">
            <a:extLst>
              <a:ext uri="{FF2B5EF4-FFF2-40B4-BE49-F238E27FC236}">
                <a16:creationId xmlns:a16="http://schemas.microsoft.com/office/drawing/2014/main" id="{2AB9A340-4B3B-4191-88B4-42A0505F4013}"/>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12">
            <a:extLst>
              <a:ext uri="{FF2B5EF4-FFF2-40B4-BE49-F238E27FC236}">
                <a16:creationId xmlns:a16="http://schemas.microsoft.com/office/drawing/2014/main" id="{83EC8F0D-5A9D-4DE0-A524-5A7D2FD6E7B3}"/>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773894AB-0519-44B8-A55F-E44BCB211851}" type="slidenum">
              <a:rPr lang="pt-BR" altLang="es-UY" smtClean="0">
                <a:solidFill>
                  <a:srgbClr val="000000"/>
                </a:solidFill>
                <a:latin typeface="Calibri" panose="020F0502020204030204" pitchFamily="34" charset="0"/>
              </a:rPr>
              <a:pPr/>
              <a:t>16</a:t>
            </a:fld>
            <a:endParaRPr lang="pt-BR" altLang="es-UY">
              <a:solidFill>
                <a:srgbClr val="000000"/>
              </a:solidFill>
              <a:latin typeface="Calibri" panose="020F0502020204030204" pitchFamily="34" charset="0"/>
            </a:endParaRPr>
          </a:p>
        </p:txBody>
      </p:sp>
      <p:sp>
        <p:nvSpPr>
          <p:cNvPr id="30723" name="Text Box 1">
            <a:extLst>
              <a:ext uri="{FF2B5EF4-FFF2-40B4-BE49-F238E27FC236}">
                <a16:creationId xmlns:a16="http://schemas.microsoft.com/office/drawing/2014/main" id="{91034A7F-226C-45EE-8553-95A1E4527BAD}"/>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16CB7053-8CD2-4ABC-A8F2-592361C0B79C}" type="slidenum">
              <a:rPr lang="pt-BR" altLang="es-UY" sz="1200">
                <a:solidFill>
                  <a:srgbClr val="000000"/>
                </a:solidFill>
                <a:latin typeface="Calibri" panose="020F0502020204030204" pitchFamily="34" charset="0"/>
              </a:rPr>
              <a:pPr algn="r" eaLnBrk="1" hangingPunct="1">
                <a:buSzPct val="100000"/>
              </a:pPr>
              <a:t>16</a:t>
            </a:fld>
            <a:endParaRPr lang="pt-BR" altLang="es-UY" sz="1200">
              <a:solidFill>
                <a:srgbClr val="000000"/>
              </a:solidFill>
              <a:latin typeface="Calibri" panose="020F0502020204030204" pitchFamily="34" charset="0"/>
            </a:endParaRPr>
          </a:p>
        </p:txBody>
      </p:sp>
      <p:sp>
        <p:nvSpPr>
          <p:cNvPr id="30724" name="Rectangle 2">
            <a:extLst>
              <a:ext uri="{FF2B5EF4-FFF2-40B4-BE49-F238E27FC236}">
                <a16:creationId xmlns:a16="http://schemas.microsoft.com/office/drawing/2014/main" id="{0895D961-EAEE-4E8F-881A-9499C8977A8F}"/>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5" name="Text Box 3">
            <a:extLst>
              <a:ext uri="{FF2B5EF4-FFF2-40B4-BE49-F238E27FC236}">
                <a16:creationId xmlns:a16="http://schemas.microsoft.com/office/drawing/2014/main" id="{F11DE53A-5265-4581-900A-BCAA5DC55CA6}"/>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2">
            <a:extLst>
              <a:ext uri="{FF2B5EF4-FFF2-40B4-BE49-F238E27FC236}">
                <a16:creationId xmlns:a16="http://schemas.microsoft.com/office/drawing/2014/main" id="{E521D132-9E26-4C45-99AB-09783534957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891CB6D7-5080-4CDE-B4B5-7F99F92F27D2}" type="slidenum">
              <a:rPr lang="pt-BR" altLang="es-UY" smtClean="0">
                <a:solidFill>
                  <a:srgbClr val="000000"/>
                </a:solidFill>
                <a:latin typeface="Calibri" panose="020F0502020204030204" pitchFamily="34" charset="0"/>
              </a:rPr>
              <a:pPr/>
              <a:t>17</a:t>
            </a:fld>
            <a:endParaRPr lang="pt-BR" altLang="es-UY">
              <a:solidFill>
                <a:srgbClr val="000000"/>
              </a:solidFill>
              <a:latin typeface="Calibri" panose="020F0502020204030204" pitchFamily="34" charset="0"/>
            </a:endParaRPr>
          </a:p>
        </p:txBody>
      </p:sp>
      <p:sp>
        <p:nvSpPr>
          <p:cNvPr id="32771" name="Text Box 1">
            <a:extLst>
              <a:ext uri="{FF2B5EF4-FFF2-40B4-BE49-F238E27FC236}">
                <a16:creationId xmlns:a16="http://schemas.microsoft.com/office/drawing/2014/main" id="{B435C9D5-0FDB-40BA-9F7F-809AE6FEDA80}"/>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B5825838-DC7F-466A-B45C-4DC041BFF6A5}" type="slidenum">
              <a:rPr lang="pt-BR" altLang="es-UY" sz="1200">
                <a:solidFill>
                  <a:srgbClr val="000000"/>
                </a:solidFill>
                <a:latin typeface="Calibri" panose="020F0502020204030204" pitchFamily="34" charset="0"/>
              </a:rPr>
              <a:pPr algn="r" eaLnBrk="1" hangingPunct="1">
                <a:buSzPct val="100000"/>
              </a:pPr>
              <a:t>17</a:t>
            </a:fld>
            <a:endParaRPr lang="pt-BR" altLang="es-UY" sz="1200">
              <a:solidFill>
                <a:srgbClr val="000000"/>
              </a:solidFill>
              <a:latin typeface="Calibri" panose="020F0502020204030204" pitchFamily="34" charset="0"/>
            </a:endParaRPr>
          </a:p>
        </p:txBody>
      </p:sp>
      <p:sp>
        <p:nvSpPr>
          <p:cNvPr id="32772" name="Rectangle 2">
            <a:extLst>
              <a:ext uri="{FF2B5EF4-FFF2-40B4-BE49-F238E27FC236}">
                <a16:creationId xmlns:a16="http://schemas.microsoft.com/office/drawing/2014/main" id="{4C692445-E491-4C03-92D4-5CFA6CAD3D5D}"/>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3" name="Text Box 3">
            <a:extLst>
              <a:ext uri="{FF2B5EF4-FFF2-40B4-BE49-F238E27FC236}">
                <a16:creationId xmlns:a16="http://schemas.microsoft.com/office/drawing/2014/main" id="{1A32CE6D-9AD9-40AC-9410-39A075959FDE}"/>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2">
            <a:extLst>
              <a:ext uri="{FF2B5EF4-FFF2-40B4-BE49-F238E27FC236}">
                <a16:creationId xmlns:a16="http://schemas.microsoft.com/office/drawing/2014/main" id="{F72972DF-66CE-4791-A6C9-A986826E5F12}"/>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0BFD9D5B-DADF-46DE-8F39-E25341E6D5BD}" type="slidenum">
              <a:rPr lang="pt-BR" altLang="es-UY" smtClean="0">
                <a:solidFill>
                  <a:srgbClr val="000000"/>
                </a:solidFill>
                <a:latin typeface="Calibri" panose="020F0502020204030204" pitchFamily="34" charset="0"/>
              </a:rPr>
              <a:pPr/>
              <a:t>18</a:t>
            </a:fld>
            <a:endParaRPr lang="pt-BR" altLang="es-UY">
              <a:solidFill>
                <a:srgbClr val="000000"/>
              </a:solidFill>
              <a:latin typeface="Calibri" panose="020F0502020204030204" pitchFamily="34" charset="0"/>
            </a:endParaRPr>
          </a:p>
        </p:txBody>
      </p:sp>
      <p:sp>
        <p:nvSpPr>
          <p:cNvPr id="34819" name="Text Box 1">
            <a:extLst>
              <a:ext uri="{FF2B5EF4-FFF2-40B4-BE49-F238E27FC236}">
                <a16:creationId xmlns:a16="http://schemas.microsoft.com/office/drawing/2014/main" id="{3AA55F13-46B9-4BE0-9003-5C479D00981E}"/>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71460AE9-B9A9-4F16-86B1-FD09318910A3}" type="slidenum">
              <a:rPr lang="pt-BR" altLang="es-UY" sz="1200">
                <a:solidFill>
                  <a:srgbClr val="000000"/>
                </a:solidFill>
                <a:latin typeface="Calibri" panose="020F0502020204030204" pitchFamily="34" charset="0"/>
              </a:rPr>
              <a:pPr algn="r" eaLnBrk="1" hangingPunct="1">
                <a:buSzPct val="100000"/>
              </a:pPr>
              <a:t>18</a:t>
            </a:fld>
            <a:endParaRPr lang="pt-BR" altLang="es-UY" sz="1200">
              <a:solidFill>
                <a:srgbClr val="000000"/>
              </a:solidFill>
              <a:latin typeface="Calibri" panose="020F0502020204030204" pitchFamily="34" charset="0"/>
            </a:endParaRPr>
          </a:p>
        </p:txBody>
      </p:sp>
      <p:sp>
        <p:nvSpPr>
          <p:cNvPr id="34820" name="Rectangle 2">
            <a:extLst>
              <a:ext uri="{FF2B5EF4-FFF2-40B4-BE49-F238E27FC236}">
                <a16:creationId xmlns:a16="http://schemas.microsoft.com/office/drawing/2014/main" id="{9B87E7FB-1CAE-47EA-9EC8-9164EAC4F2CF}"/>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21" name="Text Box 3">
            <a:extLst>
              <a:ext uri="{FF2B5EF4-FFF2-40B4-BE49-F238E27FC236}">
                <a16:creationId xmlns:a16="http://schemas.microsoft.com/office/drawing/2014/main" id="{F2D07295-0DB2-4AE9-8827-273FBF2AEA05}"/>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2">
            <a:extLst>
              <a:ext uri="{FF2B5EF4-FFF2-40B4-BE49-F238E27FC236}">
                <a16:creationId xmlns:a16="http://schemas.microsoft.com/office/drawing/2014/main" id="{5A1C2548-2446-4B0A-813D-13E8E28986C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6A0F0280-2E66-48A1-A0E5-9D1F963E789D}" type="slidenum">
              <a:rPr lang="pt-BR" altLang="es-UY" smtClean="0">
                <a:solidFill>
                  <a:srgbClr val="000000"/>
                </a:solidFill>
                <a:latin typeface="Calibri" panose="020F0502020204030204" pitchFamily="34" charset="0"/>
              </a:rPr>
              <a:pPr/>
              <a:t>19</a:t>
            </a:fld>
            <a:endParaRPr lang="pt-BR" altLang="es-UY">
              <a:solidFill>
                <a:srgbClr val="000000"/>
              </a:solidFill>
              <a:latin typeface="Calibri" panose="020F0502020204030204" pitchFamily="34" charset="0"/>
            </a:endParaRPr>
          </a:p>
        </p:txBody>
      </p:sp>
      <p:sp>
        <p:nvSpPr>
          <p:cNvPr id="36867" name="Text Box 1">
            <a:extLst>
              <a:ext uri="{FF2B5EF4-FFF2-40B4-BE49-F238E27FC236}">
                <a16:creationId xmlns:a16="http://schemas.microsoft.com/office/drawing/2014/main" id="{3A9437CD-6CA4-48ED-8EBD-BD12807C9F7C}"/>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DCD38943-3D94-45D3-8F81-FF9D139D6BFC}" type="slidenum">
              <a:rPr lang="pt-BR" altLang="es-UY" sz="1200">
                <a:solidFill>
                  <a:srgbClr val="000000"/>
                </a:solidFill>
                <a:latin typeface="Calibri" panose="020F0502020204030204" pitchFamily="34" charset="0"/>
              </a:rPr>
              <a:pPr algn="r" eaLnBrk="1" hangingPunct="1">
                <a:buSzPct val="100000"/>
              </a:pPr>
              <a:t>19</a:t>
            </a:fld>
            <a:endParaRPr lang="pt-BR" altLang="es-UY" sz="1200">
              <a:solidFill>
                <a:srgbClr val="000000"/>
              </a:solidFill>
              <a:latin typeface="Calibri" panose="020F0502020204030204" pitchFamily="34" charset="0"/>
            </a:endParaRPr>
          </a:p>
        </p:txBody>
      </p:sp>
      <p:sp>
        <p:nvSpPr>
          <p:cNvPr id="36868" name="Rectangle 2">
            <a:extLst>
              <a:ext uri="{FF2B5EF4-FFF2-40B4-BE49-F238E27FC236}">
                <a16:creationId xmlns:a16="http://schemas.microsoft.com/office/drawing/2014/main" id="{6ADFCA9B-3755-4927-943E-2130EF3DC60A}"/>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9" name="Text Box 3">
            <a:extLst>
              <a:ext uri="{FF2B5EF4-FFF2-40B4-BE49-F238E27FC236}">
                <a16:creationId xmlns:a16="http://schemas.microsoft.com/office/drawing/2014/main" id="{C8C71BA2-C913-4220-B381-FE72562E9CE2}"/>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12">
            <a:extLst>
              <a:ext uri="{FF2B5EF4-FFF2-40B4-BE49-F238E27FC236}">
                <a16:creationId xmlns:a16="http://schemas.microsoft.com/office/drawing/2014/main" id="{96893268-4AE1-4641-A24C-9628A23FDF6D}"/>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6FC727B2-174F-4C2A-B288-336F2F8920C3}" type="slidenum">
              <a:rPr lang="pt-BR" altLang="es-UY" smtClean="0">
                <a:solidFill>
                  <a:srgbClr val="000000"/>
                </a:solidFill>
                <a:latin typeface="Calibri" panose="020F0502020204030204" pitchFamily="34" charset="0"/>
              </a:rPr>
              <a:pPr/>
              <a:t>20</a:t>
            </a:fld>
            <a:endParaRPr lang="pt-BR" altLang="es-UY">
              <a:solidFill>
                <a:srgbClr val="000000"/>
              </a:solidFill>
              <a:latin typeface="Calibri" panose="020F0502020204030204" pitchFamily="34" charset="0"/>
            </a:endParaRPr>
          </a:p>
        </p:txBody>
      </p:sp>
      <p:sp>
        <p:nvSpPr>
          <p:cNvPr id="38915" name="Text Box 1">
            <a:extLst>
              <a:ext uri="{FF2B5EF4-FFF2-40B4-BE49-F238E27FC236}">
                <a16:creationId xmlns:a16="http://schemas.microsoft.com/office/drawing/2014/main" id="{8BC164E6-6173-4676-97B7-668473177406}"/>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1A8FD8FA-00C6-4FEF-AB4F-19995ED7B854}" type="slidenum">
              <a:rPr lang="pt-BR" altLang="es-UY" sz="1200">
                <a:solidFill>
                  <a:srgbClr val="000000"/>
                </a:solidFill>
                <a:latin typeface="Calibri" panose="020F0502020204030204" pitchFamily="34" charset="0"/>
              </a:rPr>
              <a:pPr algn="r" eaLnBrk="1" hangingPunct="1">
                <a:buSzPct val="100000"/>
              </a:pPr>
              <a:t>20</a:t>
            </a:fld>
            <a:endParaRPr lang="pt-BR" altLang="es-UY" sz="1200">
              <a:solidFill>
                <a:srgbClr val="000000"/>
              </a:solidFill>
              <a:latin typeface="Calibri" panose="020F0502020204030204" pitchFamily="34" charset="0"/>
            </a:endParaRPr>
          </a:p>
        </p:txBody>
      </p:sp>
      <p:sp>
        <p:nvSpPr>
          <p:cNvPr id="38916" name="Rectangle 2">
            <a:extLst>
              <a:ext uri="{FF2B5EF4-FFF2-40B4-BE49-F238E27FC236}">
                <a16:creationId xmlns:a16="http://schemas.microsoft.com/office/drawing/2014/main" id="{DD1F39F5-71BD-4CA3-BDF1-2C819C22E095}"/>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7" name="Text Box 3">
            <a:extLst>
              <a:ext uri="{FF2B5EF4-FFF2-40B4-BE49-F238E27FC236}">
                <a16:creationId xmlns:a16="http://schemas.microsoft.com/office/drawing/2014/main" id="{43C8ED04-37C3-448A-A258-1D8951570671}"/>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12">
            <a:extLst>
              <a:ext uri="{FF2B5EF4-FFF2-40B4-BE49-F238E27FC236}">
                <a16:creationId xmlns:a16="http://schemas.microsoft.com/office/drawing/2014/main" id="{F366637C-A426-4DD8-8FD7-A09400809FE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5F9E93AA-5648-454B-8840-9D9CE79029F7}" type="slidenum">
              <a:rPr lang="pt-BR" altLang="es-UY" smtClean="0">
                <a:solidFill>
                  <a:srgbClr val="000000"/>
                </a:solidFill>
                <a:latin typeface="Calibri" panose="020F0502020204030204" pitchFamily="34" charset="0"/>
              </a:rPr>
              <a:pPr/>
              <a:t>21</a:t>
            </a:fld>
            <a:endParaRPr lang="pt-BR" altLang="es-UY">
              <a:solidFill>
                <a:srgbClr val="000000"/>
              </a:solidFill>
              <a:latin typeface="Calibri" panose="020F0502020204030204" pitchFamily="34" charset="0"/>
            </a:endParaRPr>
          </a:p>
        </p:txBody>
      </p:sp>
      <p:sp>
        <p:nvSpPr>
          <p:cNvPr id="40963" name="Text Box 1">
            <a:extLst>
              <a:ext uri="{FF2B5EF4-FFF2-40B4-BE49-F238E27FC236}">
                <a16:creationId xmlns:a16="http://schemas.microsoft.com/office/drawing/2014/main" id="{0CAFBC45-EB08-4766-8533-946AC32E31FA}"/>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6AFAB35E-9A47-4092-A89A-FDC581482AD9}" type="slidenum">
              <a:rPr lang="pt-BR" altLang="es-UY" sz="1200">
                <a:solidFill>
                  <a:srgbClr val="000000"/>
                </a:solidFill>
                <a:latin typeface="Calibri" panose="020F0502020204030204" pitchFamily="34" charset="0"/>
              </a:rPr>
              <a:pPr algn="r" eaLnBrk="1" hangingPunct="1">
                <a:buSzPct val="100000"/>
              </a:pPr>
              <a:t>21</a:t>
            </a:fld>
            <a:endParaRPr lang="pt-BR" altLang="es-UY" sz="1200">
              <a:solidFill>
                <a:srgbClr val="000000"/>
              </a:solidFill>
              <a:latin typeface="Calibri" panose="020F0502020204030204" pitchFamily="34" charset="0"/>
            </a:endParaRPr>
          </a:p>
        </p:txBody>
      </p:sp>
      <p:sp>
        <p:nvSpPr>
          <p:cNvPr id="40964" name="Rectangle 2">
            <a:extLst>
              <a:ext uri="{FF2B5EF4-FFF2-40B4-BE49-F238E27FC236}">
                <a16:creationId xmlns:a16="http://schemas.microsoft.com/office/drawing/2014/main" id="{76A8EBC1-1BAF-4F0F-9BDB-98B09A26A926}"/>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5" name="Text Box 3">
            <a:extLst>
              <a:ext uri="{FF2B5EF4-FFF2-40B4-BE49-F238E27FC236}">
                <a16:creationId xmlns:a16="http://schemas.microsoft.com/office/drawing/2014/main" id="{6A47CFC9-F691-44C7-9A04-5DD03F316F51}"/>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12">
            <a:extLst>
              <a:ext uri="{FF2B5EF4-FFF2-40B4-BE49-F238E27FC236}">
                <a16:creationId xmlns:a16="http://schemas.microsoft.com/office/drawing/2014/main" id="{59E77472-4304-4E79-99CF-AD9CCB4F3F3B}"/>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A1D27995-F50F-41CF-9ED5-E8AA7EA5A54B}" type="slidenum">
              <a:rPr lang="pt-BR" altLang="es-UY" smtClean="0">
                <a:solidFill>
                  <a:srgbClr val="000000"/>
                </a:solidFill>
                <a:latin typeface="Calibri" panose="020F0502020204030204" pitchFamily="34" charset="0"/>
              </a:rPr>
              <a:pPr/>
              <a:t>22</a:t>
            </a:fld>
            <a:endParaRPr lang="pt-BR" altLang="es-UY">
              <a:solidFill>
                <a:srgbClr val="000000"/>
              </a:solidFill>
              <a:latin typeface="Calibri" panose="020F0502020204030204" pitchFamily="34" charset="0"/>
            </a:endParaRPr>
          </a:p>
        </p:txBody>
      </p:sp>
      <p:sp>
        <p:nvSpPr>
          <p:cNvPr id="43011" name="Text Box 1">
            <a:extLst>
              <a:ext uri="{FF2B5EF4-FFF2-40B4-BE49-F238E27FC236}">
                <a16:creationId xmlns:a16="http://schemas.microsoft.com/office/drawing/2014/main" id="{65377C37-47A8-49A5-AD78-6C3FA9F848B9}"/>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508CAD67-E96C-4B69-8AEA-96C6EC6DF505}" type="slidenum">
              <a:rPr lang="pt-BR" altLang="es-UY" sz="1200">
                <a:solidFill>
                  <a:srgbClr val="000000"/>
                </a:solidFill>
                <a:latin typeface="Calibri" panose="020F0502020204030204" pitchFamily="34" charset="0"/>
              </a:rPr>
              <a:pPr algn="r" eaLnBrk="1" hangingPunct="1">
                <a:buSzPct val="100000"/>
              </a:pPr>
              <a:t>22</a:t>
            </a:fld>
            <a:endParaRPr lang="pt-BR" altLang="es-UY" sz="1200">
              <a:solidFill>
                <a:srgbClr val="000000"/>
              </a:solidFill>
              <a:latin typeface="Calibri" panose="020F0502020204030204" pitchFamily="34" charset="0"/>
            </a:endParaRPr>
          </a:p>
        </p:txBody>
      </p:sp>
      <p:sp>
        <p:nvSpPr>
          <p:cNvPr id="43012" name="Rectangle 2">
            <a:extLst>
              <a:ext uri="{FF2B5EF4-FFF2-40B4-BE49-F238E27FC236}">
                <a16:creationId xmlns:a16="http://schemas.microsoft.com/office/drawing/2014/main" id="{CA63B76D-92A6-4705-BD48-6A18F5A24AAA}"/>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3" name="Text Box 3">
            <a:extLst>
              <a:ext uri="{FF2B5EF4-FFF2-40B4-BE49-F238E27FC236}">
                <a16:creationId xmlns:a16="http://schemas.microsoft.com/office/drawing/2014/main" id="{DDE3770A-61A2-4393-BCC3-53EE3CC6B56A}"/>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12">
            <a:extLst>
              <a:ext uri="{FF2B5EF4-FFF2-40B4-BE49-F238E27FC236}">
                <a16:creationId xmlns:a16="http://schemas.microsoft.com/office/drawing/2014/main" id="{AC82D8FF-2A02-43F6-84E6-F8E23E565043}"/>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9FA0E037-FCC3-4168-8F37-3F6EF065B8BC}" type="slidenum">
              <a:rPr lang="pt-BR" altLang="es-UY" smtClean="0">
                <a:solidFill>
                  <a:srgbClr val="000000"/>
                </a:solidFill>
                <a:latin typeface="Calibri" panose="020F0502020204030204" pitchFamily="34" charset="0"/>
              </a:rPr>
              <a:pPr/>
              <a:t>23</a:t>
            </a:fld>
            <a:endParaRPr lang="pt-BR" altLang="es-UY">
              <a:solidFill>
                <a:srgbClr val="000000"/>
              </a:solidFill>
              <a:latin typeface="Calibri" panose="020F0502020204030204" pitchFamily="34" charset="0"/>
            </a:endParaRPr>
          </a:p>
        </p:txBody>
      </p:sp>
      <p:sp>
        <p:nvSpPr>
          <p:cNvPr id="45059" name="Text Box 1">
            <a:extLst>
              <a:ext uri="{FF2B5EF4-FFF2-40B4-BE49-F238E27FC236}">
                <a16:creationId xmlns:a16="http://schemas.microsoft.com/office/drawing/2014/main" id="{99DD01F5-6507-46A4-BF59-3B4DD5224B1E}"/>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FF02BE5F-CD9E-42DE-BF9B-E9372CDAF52E}" type="slidenum">
              <a:rPr lang="pt-BR" altLang="es-UY" sz="1200">
                <a:solidFill>
                  <a:srgbClr val="000000"/>
                </a:solidFill>
                <a:latin typeface="Calibri" panose="020F0502020204030204" pitchFamily="34" charset="0"/>
              </a:rPr>
              <a:pPr algn="r" eaLnBrk="1" hangingPunct="1">
                <a:buSzPct val="100000"/>
              </a:pPr>
              <a:t>23</a:t>
            </a:fld>
            <a:endParaRPr lang="pt-BR" altLang="es-UY" sz="1200">
              <a:solidFill>
                <a:srgbClr val="000000"/>
              </a:solidFill>
              <a:latin typeface="Calibri" panose="020F0502020204030204" pitchFamily="34" charset="0"/>
            </a:endParaRPr>
          </a:p>
        </p:txBody>
      </p:sp>
      <p:sp>
        <p:nvSpPr>
          <p:cNvPr id="45060" name="Rectangle 2">
            <a:extLst>
              <a:ext uri="{FF2B5EF4-FFF2-40B4-BE49-F238E27FC236}">
                <a16:creationId xmlns:a16="http://schemas.microsoft.com/office/drawing/2014/main" id="{8B385F78-8C8D-4ADF-A184-66C662EE44D3}"/>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61" name="Text Box 3">
            <a:extLst>
              <a:ext uri="{FF2B5EF4-FFF2-40B4-BE49-F238E27FC236}">
                <a16:creationId xmlns:a16="http://schemas.microsoft.com/office/drawing/2014/main" id="{7AC9713F-382B-4567-8799-290E787E398F}"/>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2">
            <a:extLst>
              <a:ext uri="{FF2B5EF4-FFF2-40B4-BE49-F238E27FC236}">
                <a16:creationId xmlns:a16="http://schemas.microsoft.com/office/drawing/2014/main" id="{7D330C0F-BFAA-439C-94A5-4F173EE89398}"/>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4F0796DB-4A27-4B9B-B085-CFB04968AF66}" type="slidenum">
              <a:rPr lang="pt-BR" altLang="es-UY" smtClean="0">
                <a:solidFill>
                  <a:srgbClr val="000000"/>
                </a:solidFill>
                <a:latin typeface="Calibri" panose="020F0502020204030204" pitchFamily="34" charset="0"/>
              </a:rPr>
              <a:pPr/>
              <a:t>2</a:t>
            </a:fld>
            <a:endParaRPr lang="pt-BR" altLang="es-UY">
              <a:solidFill>
                <a:srgbClr val="000000"/>
              </a:solidFill>
              <a:latin typeface="Calibri" panose="020F0502020204030204" pitchFamily="34" charset="0"/>
            </a:endParaRPr>
          </a:p>
        </p:txBody>
      </p:sp>
      <p:sp>
        <p:nvSpPr>
          <p:cNvPr id="6147" name="Text Box 1">
            <a:extLst>
              <a:ext uri="{FF2B5EF4-FFF2-40B4-BE49-F238E27FC236}">
                <a16:creationId xmlns:a16="http://schemas.microsoft.com/office/drawing/2014/main" id="{A8BD5B41-03C6-4471-8085-0B7241F82E0A}"/>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86850C71-DD4F-4A18-A384-0B146F491A8A}" type="slidenum">
              <a:rPr lang="pt-BR" altLang="es-UY" sz="1200">
                <a:solidFill>
                  <a:srgbClr val="000000"/>
                </a:solidFill>
                <a:latin typeface="Calibri" panose="020F0502020204030204" pitchFamily="34" charset="0"/>
              </a:rPr>
              <a:pPr algn="r" eaLnBrk="1" hangingPunct="1">
                <a:buSzPct val="100000"/>
              </a:pPr>
              <a:t>2</a:t>
            </a:fld>
            <a:endParaRPr lang="pt-BR" altLang="es-UY" sz="1200">
              <a:solidFill>
                <a:srgbClr val="000000"/>
              </a:solidFill>
              <a:latin typeface="Calibri" panose="020F0502020204030204" pitchFamily="34" charset="0"/>
            </a:endParaRPr>
          </a:p>
        </p:txBody>
      </p:sp>
      <p:sp>
        <p:nvSpPr>
          <p:cNvPr id="6148" name="Rectangle 2">
            <a:extLst>
              <a:ext uri="{FF2B5EF4-FFF2-40B4-BE49-F238E27FC236}">
                <a16:creationId xmlns:a16="http://schemas.microsoft.com/office/drawing/2014/main" id="{C5C7A394-DE2D-4F62-8C3C-72871409E7B4}"/>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9" name="Text Box 3">
            <a:extLst>
              <a:ext uri="{FF2B5EF4-FFF2-40B4-BE49-F238E27FC236}">
                <a16:creationId xmlns:a16="http://schemas.microsoft.com/office/drawing/2014/main" id="{E36D58B2-C3BF-4E6A-AB10-DFA44360B28C}"/>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12">
            <a:extLst>
              <a:ext uri="{FF2B5EF4-FFF2-40B4-BE49-F238E27FC236}">
                <a16:creationId xmlns:a16="http://schemas.microsoft.com/office/drawing/2014/main" id="{3D2AD211-70D1-4CBB-B1B1-3182CDC13AA8}"/>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57320226-ABC2-42A0-A276-3A818F0DD3D4}" type="slidenum">
              <a:rPr lang="pt-BR" altLang="es-UY" smtClean="0">
                <a:solidFill>
                  <a:srgbClr val="000000"/>
                </a:solidFill>
                <a:latin typeface="Calibri" panose="020F0502020204030204" pitchFamily="34" charset="0"/>
              </a:rPr>
              <a:pPr/>
              <a:t>24</a:t>
            </a:fld>
            <a:endParaRPr lang="pt-BR" altLang="es-UY">
              <a:solidFill>
                <a:srgbClr val="000000"/>
              </a:solidFill>
              <a:latin typeface="Calibri" panose="020F0502020204030204" pitchFamily="34" charset="0"/>
            </a:endParaRPr>
          </a:p>
        </p:txBody>
      </p:sp>
      <p:sp>
        <p:nvSpPr>
          <p:cNvPr id="47107" name="Text Box 1">
            <a:extLst>
              <a:ext uri="{FF2B5EF4-FFF2-40B4-BE49-F238E27FC236}">
                <a16:creationId xmlns:a16="http://schemas.microsoft.com/office/drawing/2014/main" id="{2CFC3BF8-655E-434E-ACC3-DF76BFB083F5}"/>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56CE2885-7796-4F48-980A-5051840FFA60}" type="slidenum">
              <a:rPr lang="pt-BR" altLang="es-UY" sz="1200">
                <a:solidFill>
                  <a:srgbClr val="000000"/>
                </a:solidFill>
                <a:latin typeface="Calibri" panose="020F0502020204030204" pitchFamily="34" charset="0"/>
              </a:rPr>
              <a:pPr algn="r" eaLnBrk="1" hangingPunct="1">
                <a:buSzPct val="100000"/>
              </a:pPr>
              <a:t>24</a:t>
            </a:fld>
            <a:endParaRPr lang="pt-BR" altLang="es-UY" sz="1200">
              <a:solidFill>
                <a:srgbClr val="000000"/>
              </a:solidFill>
              <a:latin typeface="Calibri" panose="020F0502020204030204" pitchFamily="34" charset="0"/>
            </a:endParaRPr>
          </a:p>
        </p:txBody>
      </p:sp>
      <p:sp>
        <p:nvSpPr>
          <p:cNvPr id="47108" name="Rectangle 2">
            <a:extLst>
              <a:ext uri="{FF2B5EF4-FFF2-40B4-BE49-F238E27FC236}">
                <a16:creationId xmlns:a16="http://schemas.microsoft.com/office/drawing/2014/main" id="{1F24FC8E-B86D-4CA3-88CD-E670D5EA506D}"/>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9" name="Text Box 3">
            <a:extLst>
              <a:ext uri="{FF2B5EF4-FFF2-40B4-BE49-F238E27FC236}">
                <a16:creationId xmlns:a16="http://schemas.microsoft.com/office/drawing/2014/main" id="{3350103A-765F-43D6-B1B8-A6F89B96893A}"/>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2">
            <a:extLst>
              <a:ext uri="{FF2B5EF4-FFF2-40B4-BE49-F238E27FC236}">
                <a16:creationId xmlns:a16="http://schemas.microsoft.com/office/drawing/2014/main" id="{8D5E183E-B876-428C-84D1-DE0A499E3A8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1356039A-D601-4721-B637-5E778209A2B8}" type="slidenum">
              <a:rPr lang="pt-BR" altLang="es-UY" smtClean="0">
                <a:solidFill>
                  <a:srgbClr val="000000"/>
                </a:solidFill>
                <a:latin typeface="Calibri" panose="020F0502020204030204" pitchFamily="34" charset="0"/>
              </a:rPr>
              <a:pPr/>
              <a:t>25</a:t>
            </a:fld>
            <a:endParaRPr lang="pt-BR" altLang="es-UY">
              <a:solidFill>
                <a:srgbClr val="000000"/>
              </a:solidFill>
              <a:latin typeface="Calibri" panose="020F0502020204030204" pitchFamily="34" charset="0"/>
            </a:endParaRPr>
          </a:p>
        </p:txBody>
      </p:sp>
      <p:sp>
        <p:nvSpPr>
          <p:cNvPr id="49155" name="Text Box 1">
            <a:extLst>
              <a:ext uri="{FF2B5EF4-FFF2-40B4-BE49-F238E27FC236}">
                <a16:creationId xmlns:a16="http://schemas.microsoft.com/office/drawing/2014/main" id="{5392527D-0526-428B-B081-03D28993C0DD}"/>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23EBCF29-E2EC-43C1-8DBC-3EE8EDCE44C1}" type="slidenum">
              <a:rPr lang="pt-BR" altLang="es-UY" sz="1200">
                <a:solidFill>
                  <a:srgbClr val="000000"/>
                </a:solidFill>
                <a:latin typeface="Calibri" panose="020F0502020204030204" pitchFamily="34" charset="0"/>
              </a:rPr>
              <a:pPr algn="r" eaLnBrk="1" hangingPunct="1">
                <a:buSzPct val="100000"/>
              </a:pPr>
              <a:t>25</a:t>
            </a:fld>
            <a:endParaRPr lang="pt-BR" altLang="es-UY" sz="1200">
              <a:solidFill>
                <a:srgbClr val="000000"/>
              </a:solidFill>
              <a:latin typeface="Calibri" panose="020F0502020204030204" pitchFamily="34" charset="0"/>
            </a:endParaRPr>
          </a:p>
        </p:txBody>
      </p:sp>
      <p:sp>
        <p:nvSpPr>
          <p:cNvPr id="49156" name="Rectangle 2">
            <a:extLst>
              <a:ext uri="{FF2B5EF4-FFF2-40B4-BE49-F238E27FC236}">
                <a16:creationId xmlns:a16="http://schemas.microsoft.com/office/drawing/2014/main" id="{269F3484-7F79-4FE2-89F1-1B83C6542D93}"/>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7" name="Text Box 3">
            <a:extLst>
              <a:ext uri="{FF2B5EF4-FFF2-40B4-BE49-F238E27FC236}">
                <a16:creationId xmlns:a16="http://schemas.microsoft.com/office/drawing/2014/main" id="{CC0E7A87-0E93-46D5-A296-52EAB288785F}"/>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2">
            <a:extLst>
              <a:ext uri="{FF2B5EF4-FFF2-40B4-BE49-F238E27FC236}">
                <a16:creationId xmlns:a16="http://schemas.microsoft.com/office/drawing/2014/main" id="{63A078B9-BFB1-480C-8F5E-FBF4CCC4291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993B8B16-89DB-4CB2-A1BC-F4ABEE7AE6F0}" type="slidenum">
              <a:rPr lang="pt-BR" altLang="es-UY" smtClean="0">
                <a:solidFill>
                  <a:srgbClr val="000000"/>
                </a:solidFill>
                <a:latin typeface="Calibri" panose="020F0502020204030204" pitchFamily="34" charset="0"/>
              </a:rPr>
              <a:pPr/>
              <a:t>26</a:t>
            </a:fld>
            <a:endParaRPr lang="pt-BR" altLang="es-UY">
              <a:solidFill>
                <a:srgbClr val="000000"/>
              </a:solidFill>
              <a:latin typeface="Calibri" panose="020F0502020204030204" pitchFamily="34" charset="0"/>
            </a:endParaRPr>
          </a:p>
        </p:txBody>
      </p:sp>
      <p:sp>
        <p:nvSpPr>
          <p:cNvPr id="51203" name="Text Box 1">
            <a:extLst>
              <a:ext uri="{FF2B5EF4-FFF2-40B4-BE49-F238E27FC236}">
                <a16:creationId xmlns:a16="http://schemas.microsoft.com/office/drawing/2014/main" id="{5A7FF5D6-A8C5-4580-98C8-637CF655CCE2}"/>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D49E20A8-5377-497A-8A2C-A58D12C34A52}" type="slidenum">
              <a:rPr lang="pt-BR" altLang="es-UY" sz="1200">
                <a:solidFill>
                  <a:srgbClr val="000000"/>
                </a:solidFill>
                <a:latin typeface="Calibri" panose="020F0502020204030204" pitchFamily="34" charset="0"/>
              </a:rPr>
              <a:pPr algn="r" eaLnBrk="1" hangingPunct="1">
                <a:buSzPct val="100000"/>
              </a:pPr>
              <a:t>26</a:t>
            </a:fld>
            <a:endParaRPr lang="pt-BR" altLang="es-UY" sz="1200">
              <a:solidFill>
                <a:srgbClr val="000000"/>
              </a:solidFill>
              <a:latin typeface="Calibri" panose="020F0502020204030204" pitchFamily="34" charset="0"/>
            </a:endParaRPr>
          </a:p>
        </p:txBody>
      </p:sp>
      <p:sp>
        <p:nvSpPr>
          <p:cNvPr id="51204" name="Rectangle 2">
            <a:extLst>
              <a:ext uri="{FF2B5EF4-FFF2-40B4-BE49-F238E27FC236}">
                <a16:creationId xmlns:a16="http://schemas.microsoft.com/office/drawing/2014/main" id="{82F86198-6049-4816-9CBA-C62D382BC682}"/>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5" name="Text Box 3">
            <a:extLst>
              <a:ext uri="{FF2B5EF4-FFF2-40B4-BE49-F238E27FC236}">
                <a16:creationId xmlns:a16="http://schemas.microsoft.com/office/drawing/2014/main" id="{14EE1886-BF78-404B-8014-0BFF41708867}"/>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2">
            <a:extLst>
              <a:ext uri="{FF2B5EF4-FFF2-40B4-BE49-F238E27FC236}">
                <a16:creationId xmlns:a16="http://schemas.microsoft.com/office/drawing/2014/main" id="{F5B61AD3-D348-4F58-A622-5D50FFEFF92D}"/>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2F704EE3-35E9-49CC-A175-80790878F82B}" type="slidenum">
              <a:rPr lang="pt-BR" altLang="es-UY" smtClean="0">
                <a:solidFill>
                  <a:srgbClr val="000000"/>
                </a:solidFill>
                <a:latin typeface="Calibri" panose="020F0502020204030204" pitchFamily="34" charset="0"/>
              </a:rPr>
              <a:pPr/>
              <a:t>27</a:t>
            </a:fld>
            <a:endParaRPr lang="pt-BR" altLang="es-UY">
              <a:solidFill>
                <a:srgbClr val="000000"/>
              </a:solidFill>
              <a:latin typeface="Calibri" panose="020F0502020204030204" pitchFamily="34" charset="0"/>
            </a:endParaRPr>
          </a:p>
        </p:txBody>
      </p:sp>
      <p:sp>
        <p:nvSpPr>
          <p:cNvPr id="53251" name="Text Box 1">
            <a:extLst>
              <a:ext uri="{FF2B5EF4-FFF2-40B4-BE49-F238E27FC236}">
                <a16:creationId xmlns:a16="http://schemas.microsoft.com/office/drawing/2014/main" id="{12E203E5-7C49-4078-833F-184C8D16DA24}"/>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AC35825B-A1F4-4513-B1CA-C48533EEC3CA}" type="slidenum">
              <a:rPr lang="pt-BR" altLang="es-UY" sz="1200">
                <a:solidFill>
                  <a:srgbClr val="000000"/>
                </a:solidFill>
                <a:latin typeface="Calibri" panose="020F0502020204030204" pitchFamily="34" charset="0"/>
              </a:rPr>
              <a:pPr algn="r" eaLnBrk="1" hangingPunct="1">
                <a:buSzPct val="100000"/>
              </a:pPr>
              <a:t>27</a:t>
            </a:fld>
            <a:endParaRPr lang="pt-BR" altLang="es-UY" sz="1200">
              <a:solidFill>
                <a:srgbClr val="000000"/>
              </a:solidFill>
              <a:latin typeface="Calibri" panose="020F0502020204030204" pitchFamily="34" charset="0"/>
            </a:endParaRPr>
          </a:p>
        </p:txBody>
      </p:sp>
      <p:sp>
        <p:nvSpPr>
          <p:cNvPr id="53252" name="Rectangle 2">
            <a:extLst>
              <a:ext uri="{FF2B5EF4-FFF2-40B4-BE49-F238E27FC236}">
                <a16:creationId xmlns:a16="http://schemas.microsoft.com/office/drawing/2014/main" id="{893BA793-058F-4A97-8A31-65EAFEEC45B2}"/>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3" name="Text Box 3">
            <a:extLst>
              <a:ext uri="{FF2B5EF4-FFF2-40B4-BE49-F238E27FC236}">
                <a16:creationId xmlns:a16="http://schemas.microsoft.com/office/drawing/2014/main" id="{9C4A277C-5BCF-4F1B-B557-0D8AD3810EF4}"/>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2">
            <a:extLst>
              <a:ext uri="{FF2B5EF4-FFF2-40B4-BE49-F238E27FC236}">
                <a16:creationId xmlns:a16="http://schemas.microsoft.com/office/drawing/2014/main" id="{CC8068D5-7038-456C-AFC1-E70A967D1DBC}"/>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70A24FC8-8804-4078-A773-CAAEE2146FCC}" type="slidenum">
              <a:rPr lang="pt-BR" altLang="es-UY" smtClean="0">
                <a:solidFill>
                  <a:srgbClr val="000000"/>
                </a:solidFill>
                <a:latin typeface="Calibri" panose="020F0502020204030204" pitchFamily="34" charset="0"/>
              </a:rPr>
              <a:pPr/>
              <a:t>28</a:t>
            </a:fld>
            <a:endParaRPr lang="pt-BR" altLang="es-UY">
              <a:solidFill>
                <a:srgbClr val="000000"/>
              </a:solidFill>
              <a:latin typeface="Calibri" panose="020F0502020204030204" pitchFamily="34" charset="0"/>
            </a:endParaRPr>
          </a:p>
        </p:txBody>
      </p:sp>
      <p:sp>
        <p:nvSpPr>
          <p:cNvPr id="55299" name="Text Box 1">
            <a:extLst>
              <a:ext uri="{FF2B5EF4-FFF2-40B4-BE49-F238E27FC236}">
                <a16:creationId xmlns:a16="http://schemas.microsoft.com/office/drawing/2014/main" id="{38BEA865-6CD9-48DD-BED7-5FC5F4B76A9E}"/>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5495163C-050D-410A-8874-22A77FF11ADF}" type="slidenum">
              <a:rPr lang="pt-BR" altLang="es-UY" sz="1200">
                <a:solidFill>
                  <a:srgbClr val="000000"/>
                </a:solidFill>
                <a:latin typeface="Calibri" panose="020F0502020204030204" pitchFamily="34" charset="0"/>
              </a:rPr>
              <a:pPr algn="r" eaLnBrk="1" hangingPunct="1">
                <a:buSzPct val="100000"/>
              </a:pPr>
              <a:t>28</a:t>
            </a:fld>
            <a:endParaRPr lang="pt-BR" altLang="es-UY" sz="1200">
              <a:solidFill>
                <a:srgbClr val="000000"/>
              </a:solidFill>
              <a:latin typeface="Calibri" panose="020F0502020204030204" pitchFamily="34" charset="0"/>
            </a:endParaRPr>
          </a:p>
        </p:txBody>
      </p:sp>
      <p:sp>
        <p:nvSpPr>
          <p:cNvPr id="55300" name="Rectangle 2">
            <a:extLst>
              <a:ext uri="{FF2B5EF4-FFF2-40B4-BE49-F238E27FC236}">
                <a16:creationId xmlns:a16="http://schemas.microsoft.com/office/drawing/2014/main" id="{EA41A33E-B7CF-41DC-B021-C067C66DD38D}"/>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301" name="Text Box 3">
            <a:extLst>
              <a:ext uri="{FF2B5EF4-FFF2-40B4-BE49-F238E27FC236}">
                <a16:creationId xmlns:a16="http://schemas.microsoft.com/office/drawing/2014/main" id="{F725E260-180E-4B00-8EB8-E12D9D784EB6}"/>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2">
            <a:extLst>
              <a:ext uri="{FF2B5EF4-FFF2-40B4-BE49-F238E27FC236}">
                <a16:creationId xmlns:a16="http://schemas.microsoft.com/office/drawing/2014/main" id="{451431EC-D2A6-4715-961E-BF42B344D2C4}"/>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1B84BFBF-B191-454A-A7E1-A8620EE00B53}" type="slidenum">
              <a:rPr lang="pt-BR" altLang="es-UY" smtClean="0">
                <a:solidFill>
                  <a:srgbClr val="000000"/>
                </a:solidFill>
                <a:latin typeface="Calibri" panose="020F0502020204030204" pitchFamily="34" charset="0"/>
              </a:rPr>
              <a:pPr/>
              <a:t>29</a:t>
            </a:fld>
            <a:endParaRPr lang="pt-BR" altLang="es-UY">
              <a:solidFill>
                <a:srgbClr val="000000"/>
              </a:solidFill>
              <a:latin typeface="Calibri" panose="020F0502020204030204" pitchFamily="34" charset="0"/>
            </a:endParaRPr>
          </a:p>
        </p:txBody>
      </p:sp>
      <p:sp>
        <p:nvSpPr>
          <p:cNvPr id="57347" name="Text Box 1">
            <a:extLst>
              <a:ext uri="{FF2B5EF4-FFF2-40B4-BE49-F238E27FC236}">
                <a16:creationId xmlns:a16="http://schemas.microsoft.com/office/drawing/2014/main" id="{E639AB88-6BBE-44F3-A02D-469EAA79212D}"/>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BA61952D-9B3F-40E2-A7F1-0BB0D43370FF}" type="slidenum">
              <a:rPr lang="pt-BR" altLang="es-UY" sz="1200">
                <a:solidFill>
                  <a:srgbClr val="000000"/>
                </a:solidFill>
                <a:latin typeface="Calibri" panose="020F0502020204030204" pitchFamily="34" charset="0"/>
              </a:rPr>
              <a:pPr algn="r" eaLnBrk="1" hangingPunct="1">
                <a:buSzPct val="100000"/>
              </a:pPr>
              <a:t>29</a:t>
            </a:fld>
            <a:endParaRPr lang="pt-BR" altLang="es-UY" sz="1200">
              <a:solidFill>
                <a:srgbClr val="000000"/>
              </a:solidFill>
              <a:latin typeface="Calibri" panose="020F0502020204030204" pitchFamily="34" charset="0"/>
            </a:endParaRPr>
          </a:p>
        </p:txBody>
      </p:sp>
      <p:sp>
        <p:nvSpPr>
          <p:cNvPr id="57348" name="Rectangle 2">
            <a:extLst>
              <a:ext uri="{FF2B5EF4-FFF2-40B4-BE49-F238E27FC236}">
                <a16:creationId xmlns:a16="http://schemas.microsoft.com/office/drawing/2014/main" id="{DF4D6C63-00E2-48D0-A637-12F30894CD22}"/>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9" name="Text Box 3">
            <a:extLst>
              <a:ext uri="{FF2B5EF4-FFF2-40B4-BE49-F238E27FC236}">
                <a16:creationId xmlns:a16="http://schemas.microsoft.com/office/drawing/2014/main" id="{7D0984E3-7AF0-4159-803D-062A94E73608}"/>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12">
            <a:extLst>
              <a:ext uri="{FF2B5EF4-FFF2-40B4-BE49-F238E27FC236}">
                <a16:creationId xmlns:a16="http://schemas.microsoft.com/office/drawing/2014/main" id="{23FFCCF3-087E-4656-A653-47AE534D117F}"/>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A5984D7E-6A15-49ED-95B4-F52DD5ABE6B9}" type="slidenum">
              <a:rPr lang="pt-BR" altLang="es-UY" smtClean="0">
                <a:solidFill>
                  <a:srgbClr val="000000"/>
                </a:solidFill>
                <a:latin typeface="Calibri" panose="020F0502020204030204" pitchFamily="34" charset="0"/>
              </a:rPr>
              <a:pPr/>
              <a:t>30</a:t>
            </a:fld>
            <a:endParaRPr lang="pt-BR" altLang="es-UY">
              <a:solidFill>
                <a:srgbClr val="000000"/>
              </a:solidFill>
              <a:latin typeface="Calibri" panose="020F0502020204030204" pitchFamily="34" charset="0"/>
            </a:endParaRPr>
          </a:p>
        </p:txBody>
      </p:sp>
      <p:sp>
        <p:nvSpPr>
          <p:cNvPr id="59395" name="Text Box 1">
            <a:extLst>
              <a:ext uri="{FF2B5EF4-FFF2-40B4-BE49-F238E27FC236}">
                <a16:creationId xmlns:a16="http://schemas.microsoft.com/office/drawing/2014/main" id="{26F3EDF7-7EBC-42D5-B922-81FFBA053F05}"/>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290C67C2-11CE-4604-B8F2-C406B12C9A61}" type="slidenum">
              <a:rPr lang="pt-BR" altLang="es-UY" sz="1200">
                <a:solidFill>
                  <a:srgbClr val="000000"/>
                </a:solidFill>
                <a:latin typeface="Calibri" panose="020F0502020204030204" pitchFamily="34" charset="0"/>
              </a:rPr>
              <a:pPr algn="r" eaLnBrk="1" hangingPunct="1">
                <a:buSzPct val="100000"/>
              </a:pPr>
              <a:t>30</a:t>
            </a:fld>
            <a:endParaRPr lang="pt-BR" altLang="es-UY" sz="1200">
              <a:solidFill>
                <a:srgbClr val="000000"/>
              </a:solidFill>
              <a:latin typeface="Calibri" panose="020F0502020204030204" pitchFamily="34" charset="0"/>
            </a:endParaRPr>
          </a:p>
        </p:txBody>
      </p:sp>
      <p:sp>
        <p:nvSpPr>
          <p:cNvPr id="59396" name="Rectangle 2">
            <a:extLst>
              <a:ext uri="{FF2B5EF4-FFF2-40B4-BE49-F238E27FC236}">
                <a16:creationId xmlns:a16="http://schemas.microsoft.com/office/drawing/2014/main" id="{0E17A49A-050E-4E6B-A055-4CAB08F64100}"/>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7" name="Text Box 3">
            <a:extLst>
              <a:ext uri="{FF2B5EF4-FFF2-40B4-BE49-F238E27FC236}">
                <a16:creationId xmlns:a16="http://schemas.microsoft.com/office/drawing/2014/main" id="{04997477-38A4-4219-8451-65980292B13B}"/>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2">
            <a:extLst>
              <a:ext uri="{FF2B5EF4-FFF2-40B4-BE49-F238E27FC236}">
                <a16:creationId xmlns:a16="http://schemas.microsoft.com/office/drawing/2014/main" id="{E6A19F03-8F2B-4159-B325-AA2BCA43F4A2}"/>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D9287AEA-59E5-4AF8-AB0C-51BD3FCEF702}" type="slidenum">
              <a:rPr lang="pt-BR" altLang="es-UY" smtClean="0">
                <a:solidFill>
                  <a:srgbClr val="000000"/>
                </a:solidFill>
                <a:latin typeface="Calibri" panose="020F0502020204030204" pitchFamily="34" charset="0"/>
              </a:rPr>
              <a:pPr/>
              <a:t>33</a:t>
            </a:fld>
            <a:endParaRPr lang="pt-BR" altLang="es-UY">
              <a:solidFill>
                <a:srgbClr val="000000"/>
              </a:solidFill>
              <a:latin typeface="Calibri" panose="020F0502020204030204" pitchFamily="34" charset="0"/>
            </a:endParaRPr>
          </a:p>
        </p:txBody>
      </p:sp>
      <p:sp>
        <p:nvSpPr>
          <p:cNvPr id="63491" name="Text Box 1">
            <a:extLst>
              <a:ext uri="{FF2B5EF4-FFF2-40B4-BE49-F238E27FC236}">
                <a16:creationId xmlns:a16="http://schemas.microsoft.com/office/drawing/2014/main" id="{EC3C090C-4FC1-4F17-960C-0B9D9ACD3415}"/>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B44688D5-5C60-4C5E-8DA5-A23C563D104B}" type="slidenum">
              <a:rPr lang="pt-BR" altLang="es-UY" sz="1200">
                <a:solidFill>
                  <a:srgbClr val="000000"/>
                </a:solidFill>
                <a:latin typeface="Calibri" panose="020F0502020204030204" pitchFamily="34" charset="0"/>
              </a:rPr>
              <a:pPr algn="r" eaLnBrk="1" hangingPunct="1">
                <a:buSzPct val="100000"/>
              </a:pPr>
              <a:t>33</a:t>
            </a:fld>
            <a:endParaRPr lang="pt-BR" altLang="es-UY" sz="1200">
              <a:solidFill>
                <a:srgbClr val="000000"/>
              </a:solidFill>
              <a:latin typeface="Calibri" panose="020F0502020204030204" pitchFamily="34" charset="0"/>
            </a:endParaRPr>
          </a:p>
        </p:txBody>
      </p:sp>
      <p:sp>
        <p:nvSpPr>
          <p:cNvPr id="63492" name="Rectangle 2">
            <a:extLst>
              <a:ext uri="{FF2B5EF4-FFF2-40B4-BE49-F238E27FC236}">
                <a16:creationId xmlns:a16="http://schemas.microsoft.com/office/drawing/2014/main" id="{3F630169-B28D-4F6F-A131-4154B51F651F}"/>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3" name="Text Box 3">
            <a:extLst>
              <a:ext uri="{FF2B5EF4-FFF2-40B4-BE49-F238E27FC236}">
                <a16:creationId xmlns:a16="http://schemas.microsoft.com/office/drawing/2014/main" id="{0A67EDA4-3683-400A-830F-F0610A094C0C}"/>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2">
            <a:extLst>
              <a:ext uri="{FF2B5EF4-FFF2-40B4-BE49-F238E27FC236}">
                <a16:creationId xmlns:a16="http://schemas.microsoft.com/office/drawing/2014/main" id="{7A861BA4-7980-48F4-9D88-D6C98386497C}"/>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4BBC2207-9F8C-4FE0-8811-42A290086043}" type="slidenum">
              <a:rPr lang="pt-BR" altLang="es-UY" smtClean="0">
                <a:solidFill>
                  <a:srgbClr val="000000"/>
                </a:solidFill>
                <a:latin typeface="Calibri" panose="020F0502020204030204" pitchFamily="34" charset="0"/>
              </a:rPr>
              <a:pPr/>
              <a:t>3</a:t>
            </a:fld>
            <a:endParaRPr lang="pt-BR" altLang="es-UY">
              <a:solidFill>
                <a:srgbClr val="000000"/>
              </a:solidFill>
              <a:latin typeface="Calibri" panose="020F0502020204030204" pitchFamily="34" charset="0"/>
            </a:endParaRPr>
          </a:p>
        </p:txBody>
      </p:sp>
      <p:sp>
        <p:nvSpPr>
          <p:cNvPr id="8195" name="Text Box 1">
            <a:extLst>
              <a:ext uri="{FF2B5EF4-FFF2-40B4-BE49-F238E27FC236}">
                <a16:creationId xmlns:a16="http://schemas.microsoft.com/office/drawing/2014/main" id="{14894C15-E82B-4860-8B11-ABF3905E078A}"/>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EBB195C2-DB6D-44BE-ACD5-0987615ED500}" type="slidenum">
              <a:rPr lang="pt-BR" altLang="es-UY" sz="1200">
                <a:solidFill>
                  <a:srgbClr val="000000"/>
                </a:solidFill>
                <a:latin typeface="Calibri" panose="020F0502020204030204" pitchFamily="34" charset="0"/>
              </a:rPr>
              <a:pPr algn="r" eaLnBrk="1" hangingPunct="1">
                <a:buSzPct val="100000"/>
              </a:pPr>
              <a:t>3</a:t>
            </a:fld>
            <a:endParaRPr lang="pt-BR" altLang="es-UY" sz="1200">
              <a:solidFill>
                <a:srgbClr val="000000"/>
              </a:solidFill>
              <a:latin typeface="Calibri" panose="020F0502020204030204" pitchFamily="34" charset="0"/>
            </a:endParaRPr>
          </a:p>
        </p:txBody>
      </p:sp>
      <p:sp>
        <p:nvSpPr>
          <p:cNvPr id="8196" name="Rectangle 2">
            <a:extLst>
              <a:ext uri="{FF2B5EF4-FFF2-40B4-BE49-F238E27FC236}">
                <a16:creationId xmlns:a16="http://schemas.microsoft.com/office/drawing/2014/main" id="{325A68D0-DBAD-4B1E-A721-6E46E83FB994}"/>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7" name="Text Box 3">
            <a:extLst>
              <a:ext uri="{FF2B5EF4-FFF2-40B4-BE49-F238E27FC236}">
                <a16:creationId xmlns:a16="http://schemas.microsoft.com/office/drawing/2014/main" id="{E06AF460-CD2A-4A25-B994-1C681F4F7268}"/>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2">
            <a:extLst>
              <a:ext uri="{FF2B5EF4-FFF2-40B4-BE49-F238E27FC236}">
                <a16:creationId xmlns:a16="http://schemas.microsoft.com/office/drawing/2014/main" id="{A3111E54-C661-44CC-80F0-7DBCE67EECA2}"/>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EC26C56B-CA33-4205-B0C0-2D12C5ABF2C6}" type="slidenum">
              <a:rPr lang="pt-BR" altLang="es-UY" smtClean="0">
                <a:solidFill>
                  <a:srgbClr val="000000"/>
                </a:solidFill>
                <a:latin typeface="Calibri" panose="020F0502020204030204" pitchFamily="34" charset="0"/>
              </a:rPr>
              <a:pPr/>
              <a:t>4</a:t>
            </a:fld>
            <a:endParaRPr lang="pt-BR" altLang="es-UY">
              <a:solidFill>
                <a:srgbClr val="000000"/>
              </a:solidFill>
              <a:latin typeface="Calibri" panose="020F0502020204030204" pitchFamily="34" charset="0"/>
            </a:endParaRPr>
          </a:p>
        </p:txBody>
      </p:sp>
      <p:sp>
        <p:nvSpPr>
          <p:cNvPr id="10243" name="Text Box 1">
            <a:extLst>
              <a:ext uri="{FF2B5EF4-FFF2-40B4-BE49-F238E27FC236}">
                <a16:creationId xmlns:a16="http://schemas.microsoft.com/office/drawing/2014/main" id="{80395B1A-5FE9-4486-A17D-59DC446B7FC7}"/>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E878E460-1AEA-46CC-90CC-F2F36FB43297}" type="slidenum">
              <a:rPr lang="pt-BR" altLang="es-UY" sz="1200">
                <a:solidFill>
                  <a:srgbClr val="000000"/>
                </a:solidFill>
                <a:latin typeface="Calibri" panose="020F0502020204030204" pitchFamily="34" charset="0"/>
              </a:rPr>
              <a:pPr algn="r" eaLnBrk="1" hangingPunct="1">
                <a:buSzPct val="100000"/>
              </a:pPr>
              <a:t>4</a:t>
            </a:fld>
            <a:endParaRPr lang="pt-BR" altLang="es-UY" sz="1200">
              <a:solidFill>
                <a:srgbClr val="000000"/>
              </a:solidFill>
              <a:latin typeface="Calibri" panose="020F0502020204030204" pitchFamily="34" charset="0"/>
            </a:endParaRPr>
          </a:p>
        </p:txBody>
      </p:sp>
      <p:sp>
        <p:nvSpPr>
          <p:cNvPr id="10244" name="Rectangle 2">
            <a:extLst>
              <a:ext uri="{FF2B5EF4-FFF2-40B4-BE49-F238E27FC236}">
                <a16:creationId xmlns:a16="http://schemas.microsoft.com/office/drawing/2014/main" id="{20349E91-EEFA-49D5-B286-F83226D986B8}"/>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5" name="Text Box 3">
            <a:extLst>
              <a:ext uri="{FF2B5EF4-FFF2-40B4-BE49-F238E27FC236}">
                <a16:creationId xmlns:a16="http://schemas.microsoft.com/office/drawing/2014/main" id="{C33F403E-2262-477C-988D-629AAB5EEEE0}"/>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2">
            <a:extLst>
              <a:ext uri="{FF2B5EF4-FFF2-40B4-BE49-F238E27FC236}">
                <a16:creationId xmlns:a16="http://schemas.microsoft.com/office/drawing/2014/main" id="{884326A2-2815-49DB-96D6-09D95468451A}"/>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BC96DA84-5D7E-4FDF-ACD3-CFE6C475556A}" type="slidenum">
              <a:rPr lang="pt-BR" altLang="es-UY" smtClean="0">
                <a:solidFill>
                  <a:srgbClr val="000000"/>
                </a:solidFill>
                <a:latin typeface="Calibri" panose="020F0502020204030204" pitchFamily="34" charset="0"/>
              </a:rPr>
              <a:pPr/>
              <a:t>5</a:t>
            </a:fld>
            <a:endParaRPr lang="pt-BR" altLang="es-UY">
              <a:solidFill>
                <a:srgbClr val="000000"/>
              </a:solidFill>
              <a:latin typeface="Calibri" panose="020F0502020204030204" pitchFamily="34" charset="0"/>
            </a:endParaRPr>
          </a:p>
        </p:txBody>
      </p:sp>
      <p:sp>
        <p:nvSpPr>
          <p:cNvPr id="12291" name="Text Box 1">
            <a:extLst>
              <a:ext uri="{FF2B5EF4-FFF2-40B4-BE49-F238E27FC236}">
                <a16:creationId xmlns:a16="http://schemas.microsoft.com/office/drawing/2014/main" id="{ED1D1C2F-A42A-41D5-8D20-9500B321355C}"/>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ECEEC86E-80AF-4DB0-BF2C-A3CD69294A67}" type="slidenum">
              <a:rPr lang="pt-BR" altLang="es-UY" sz="1200">
                <a:solidFill>
                  <a:srgbClr val="000000"/>
                </a:solidFill>
                <a:latin typeface="Calibri" panose="020F0502020204030204" pitchFamily="34" charset="0"/>
              </a:rPr>
              <a:pPr algn="r" eaLnBrk="1" hangingPunct="1">
                <a:buSzPct val="100000"/>
              </a:pPr>
              <a:t>5</a:t>
            </a:fld>
            <a:endParaRPr lang="pt-BR" altLang="es-UY" sz="1200">
              <a:solidFill>
                <a:srgbClr val="000000"/>
              </a:solidFill>
              <a:latin typeface="Calibri" panose="020F0502020204030204" pitchFamily="34" charset="0"/>
            </a:endParaRPr>
          </a:p>
        </p:txBody>
      </p:sp>
      <p:sp>
        <p:nvSpPr>
          <p:cNvPr id="12292" name="Rectangle 2">
            <a:extLst>
              <a:ext uri="{FF2B5EF4-FFF2-40B4-BE49-F238E27FC236}">
                <a16:creationId xmlns:a16="http://schemas.microsoft.com/office/drawing/2014/main" id="{3B84A640-46FD-4076-8DF2-1B53459E8498}"/>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3" name="Text Box 3">
            <a:extLst>
              <a:ext uri="{FF2B5EF4-FFF2-40B4-BE49-F238E27FC236}">
                <a16:creationId xmlns:a16="http://schemas.microsoft.com/office/drawing/2014/main" id="{665FB5BF-8934-4D2E-9D53-0578CB8528BA}"/>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2">
            <a:extLst>
              <a:ext uri="{FF2B5EF4-FFF2-40B4-BE49-F238E27FC236}">
                <a16:creationId xmlns:a16="http://schemas.microsoft.com/office/drawing/2014/main" id="{4E517AF3-8D52-4128-B586-83EDBE512595}"/>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7B6E8C76-8BEB-44AE-B8D1-1AA46F26AA5A}" type="slidenum">
              <a:rPr lang="pt-BR" altLang="es-UY" smtClean="0">
                <a:solidFill>
                  <a:srgbClr val="000000"/>
                </a:solidFill>
                <a:latin typeface="Calibri" panose="020F0502020204030204" pitchFamily="34" charset="0"/>
              </a:rPr>
              <a:pPr/>
              <a:t>6</a:t>
            </a:fld>
            <a:endParaRPr lang="pt-BR" altLang="es-UY">
              <a:solidFill>
                <a:srgbClr val="000000"/>
              </a:solidFill>
              <a:latin typeface="Calibri" panose="020F0502020204030204" pitchFamily="34" charset="0"/>
            </a:endParaRPr>
          </a:p>
        </p:txBody>
      </p:sp>
      <p:sp>
        <p:nvSpPr>
          <p:cNvPr id="14339" name="Text Box 1">
            <a:extLst>
              <a:ext uri="{FF2B5EF4-FFF2-40B4-BE49-F238E27FC236}">
                <a16:creationId xmlns:a16="http://schemas.microsoft.com/office/drawing/2014/main" id="{6C55674B-58AB-49A5-A89E-8A2F202BF65B}"/>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D88A1A54-D196-44C1-841C-02B511347217}" type="slidenum">
              <a:rPr lang="pt-BR" altLang="es-UY" sz="1200">
                <a:solidFill>
                  <a:srgbClr val="000000"/>
                </a:solidFill>
                <a:latin typeface="Calibri" panose="020F0502020204030204" pitchFamily="34" charset="0"/>
              </a:rPr>
              <a:pPr algn="r" eaLnBrk="1" hangingPunct="1">
                <a:buSzPct val="100000"/>
              </a:pPr>
              <a:t>6</a:t>
            </a:fld>
            <a:endParaRPr lang="pt-BR" altLang="es-UY" sz="1200">
              <a:solidFill>
                <a:srgbClr val="000000"/>
              </a:solidFill>
              <a:latin typeface="Calibri" panose="020F0502020204030204" pitchFamily="34" charset="0"/>
            </a:endParaRPr>
          </a:p>
        </p:txBody>
      </p:sp>
      <p:sp>
        <p:nvSpPr>
          <p:cNvPr id="14340" name="Rectangle 2">
            <a:extLst>
              <a:ext uri="{FF2B5EF4-FFF2-40B4-BE49-F238E27FC236}">
                <a16:creationId xmlns:a16="http://schemas.microsoft.com/office/drawing/2014/main" id="{E05436C4-0CBB-493E-9085-8080787E2429}"/>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1" name="Text Box 3">
            <a:extLst>
              <a:ext uri="{FF2B5EF4-FFF2-40B4-BE49-F238E27FC236}">
                <a16:creationId xmlns:a16="http://schemas.microsoft.com/office/drawing/2014/main" id="{ADA1889C-BBFB-4E3D-B378-E7DCAB3F950E}"/>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2">
            <a:extLst>
              <a:ext uri="{FF2B5EF4-FFF2-40B4-BE49-F238E27FC236}">
                <a16:creationId xmlns:a16="http://schemas.microsoft.com/office/drawing/2014/main" id="{07CEEAB8-C0D5-4893-A7DF-47C6414A67C0}"/>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72442E5F-F1AA-41E4-BB11-583517F90F5D}" type="slidenum">
              <a:rPr lang="pt-BR" altLang="es-UY" smtClean="0">
                <a:solidFill>
                  <a:srgbClr val="000000"/>
                </a:solidFill>
                <a:latin typeface="Calibri" panose="020F0502020204030204" pitchFamily="34" charset="0"/>
              </a:rPr>
              <a:pPr/>
              <a:t>7</a:t>
            </a:fld>
            <a:endParaRPr lang="pt-BR" altLang="es-UY">
              <a:solidFill>
                <a:srgbClr val="000000"/>
              </a:solidFill>
              <a:latin typeface="Calibri" panose="020F0502020204030204" pitchFamily="34" charset="0"/>
            </a:endParaRPr>
          </a:p>
        </p:txBody>
      </p:sp>
      <p:sp>
        <p:nvSpPr>
          <p:cNvPr id="16387" name="Text Box 1">
            <a:extLst>
              <a:ext uri="{FF2B5EF4-FFF2-40B4-BE49-F238E27FC236}">
                <a16:creationId xmlns:a16="http://schemas.microsoft.com/office/drawing/2014/main" id="{D0777758-7881-4558-99B2-8A021589EF61}"/>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7F8CCFAF-6CB8-4B50-BAB9-08366CB05C76}" type="slidenum">
              <a:rPr lang="pt-BR" altLang="es-UY" sz="1200">
                <a:solidFill>
                  <a:srgbClr val="000000"/>
                </a:solidFill>
                <a:latin typeface="Calibri" panose="020F0502020204030204" pitchFamily="34" charset="0"/>
              </a:rPr>
              <a:pPr algn="r" eaLnBrk="1" hangingPunct="1">
                <a:buSzPct val="100000"/>
              </a:pPr>
              <a:t>7</a:t>
            </a:fld>
            <a:endParaRPr lang="pt-BR" altLang="es-UY" sz="1200">
              <a:solidFill>
                <a:srgbClr val="000000"/>
              </a:solidFill>
              <a:latin typeface="Calibri" panose="020F0502020204030204" pitchFamily="34" charset="0"/>
            </a:endParaRPr>
          </a:p>
        </p:txBody>
      </p:sp>
      <p:sp>
        <p:nvSpPr>
          <p:cNvPr id="16388" name="Rectangle 2">
            <a:extLst>
              <a:ext uri="{FF2B5EF4-FFF2-40B4-BE49-F238E27FC236}">
                <a16:creationId xmlns:a16="http://schemas.microsoft.com/office/drawing/2014/main" id="{75B54815-898D-4FDB-922C-80560195488E}"/>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9" name="Text Box 3">
            <a:extLst>
              <a:ext uri="{FF2B5EF4-FFF2-40B4-BE49-F238E27FC236}">
                <a16:creationId xmlns:a16="http://schemas.microsoft.com/office/drawing/2014/main" id="{82E7E32B-9CE5-4BAC-8DBC-56A898ECBB24}"/>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2">
            <a:extLst>
              <a:ext uri="{FF2B5EF4-FFF2-40B4-BE49-F238E27FC236}">
                <a16:creationId xmlns:a16="http://schemas.microsoft.com/office/drawing/2014/main" id="{AFB4E869-F830-4C37-8A82-2AA94B5D009D}"/>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F568AAFC-B5BB-4B28-904B-3ADA4043B6F9}" type="slidenum">
              <a:rPr lang="pt-BR" altLang="es-UY" smtClean="0">
                <a:solidFill>
                  <a:srgbClr val="000000"/>
                </a:solidFill>
                <a:latin typeface="Calibri" panose="020F0502020204030204" pitchFamily="34" charset="0"/>
              </a:rPr>
              <a:pPr/>
              <a:t>8</a:t>
            </a:fld>
            <a:endParaRPr lang="pt-BR" altLang="es-UY">
              <a:solidFill>
                <a:srgbClr val="000000"/>
              </a:solidFill>
              <a:latin typeface="Calibri" panose="020F0502020204030204" pitchFamily="34" charset="0"/>
            </a:endParaRPr>
          </a:p>
        </p:txBody>
      </p:sp>
      <p:sp>
        <p:nvSpPr>
          <p:cNvPr id="18435" name="Text Box 1">
            <a:extLst>
              <a:ext uri="{FF2B5EF4-FFF2-40B4-BE49-F238E27FC236}">
                <a16:creationId xmlns:a16="http://schemas.microsoft.com/office/drawing/2014/main" id="{813DF0F1-C335-4F86-B0D2-13CF2AAC70A5}"/>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AB6ADE10-9492-4FE6-970F-AD091711B42F}" type="slidenum">
              <a:rPr lang="pt-BR" altLang="es-UY" sz="1200">
                <a:solidFill>
                  <a:srgbClr val="000000"/>
                </a:solidFill>
                <a:latin typeface="Calibri" panose="020F0502020204030204" pitchFamily="34" charset="0"/>
              </a:rPr>
              <a:pPr algn="r" eaLnBrk="1" hangingPunct="1">
                <a:buSzPct val="100000"/>
              </a:pPr>
              <a:t>8</a:t>
            </a:fld>
            <a:endParaRPr lang="pt-BR" altLang="es-UY" sz="1200">
              <a:solidFill>
                <a:srgbClr val="000000"/>
              </a:solidFill>
              <a:latin typeface="Calibri" panose="020F0502020204030204" pitchFamily="34" charset="0"/>
            </a:endParaRPr>
          </a:p>
        </p:txBody>
      </p:sp>
      <p:sp>
        <p:nvSpPr>
          <p:cNvPr id="18436" name="Rectangle 2">
            <a:extLst>
              <a:ext uri="{FF2B5EF4-FFF2-40B4-BE49-F238E27FC236}">
                <a16:creationId xmlns:a16="http://schemas.microsoft.com/office/drawing/2014/main" id="{A0C2269C-3F72-4E61-90AD-7B1C1799E8F4}"/>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7" name="Text Box 3">
            <a:extLst>
              <a:ext uri="{FF2B5EF4-FFF2-40B4-BE49-F238E27FC236}">
                <a16:creationId xmlns:a16="http://schemas.microsoft.com/office/drawing/2014/main" id="{E4851FAF-A7C7-4B5C-9EB3-EFDA3F026116}"/>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2">
            <a:extLst>
              <a:ext uri="{FF2B5EF4-FFF2-40B4-BE49-F238E27FC236}">
                <a16:creationId xmlns:a16="http://schemas.microsoft.com/office/drawing/2014/main" id="{5B9CB034-F563-4DCF-A43C-4E9C06FE28E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fld id="{AAD052CA-A716-4686-8FAE-A9F6D14ED4D4}" type="slidenum">
              <a:rPr lang="pt-BR" altLang="es-UY" smtClean="0">
                <a:solidFill>
                  <a:srgbClr val="000000"/>
                </a:solidFill>
                <a:latin typeface="Calibri" panose="020F0502020204030204" pitchFamily="34" charset="0"/>
              </a:rPr>
              <a:pPr/>
              <a:t>9</a:t>
            </a:fld>
            <a:endParaRPr lang="pt-BR" altLang="es-UY">
              <a:solidFill>
                <a:srgbClr val="000000"/>
              </a:solidFill>
              <a:latin typeface="Calibri" panose="020F0502020204030204" pitchFamily="34" charset="0"/>
            </a:endParaRPr>
          </a:p>
        </p:txBody>
      </p:sp>
      <p:sp>
        <p:nvSpPr>
          <p:cNvPr id="20483" name="Text Box 1">
            <a:extLst>
              <a:ext uri="{FF2B5EF4-FFF2-40B4-BE49-F238E27FC236}">
                <a16:creationId xmlns:a16="http://schemas.microsoft.com/office/drawing/2014/main" id="{18BA1B43-1A4B-476B-B622-138517ECE977}"/>
              </a:ext>
            </a:extLst>
          </p:cNvPr>
          <p:cNvSpPr txBox="1">
            <a:spLocks noChangeArrowheads="1"/>
          </p:cNvSpPr>
          <p:nvPr/>
        </p:nvSpPr>
        <p:spPr bwMode="auto">
          <a:xfrm>
            <a:off x="4021138" y="9720263"/>
            <a:ext cx="30718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4680" tIns="47520" rIns="94680" bIns="4752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7AF2B4D0-A4C9-4FE4-B9A9-AEE321DD0E14}" type="slidenum">
              <a:rPr lang="pt-BR" altLang="es-UY" sz="1200">
                <a:solidFill>
                  <a:srgbClr val="000000"/>
                </a:solidFill>
                <a:latin typeface="Calibri" panose="020F0502020204030204" pitchFamily="34" charset="0"/>
              </a:rPr>
              <a:pPr algn="r" eaLnBrk="1" hangingPunct="1">
                <a:buSzPct val="100000"/>
              </a:pPr>
              <a:t>9</a:t>
            </a:fld>
            <a:endParaRPr lang="pt-BR" altLang="es-UY" sz="1200">
              <a:solidFill>
                <a:srgbClr val="000000"/>
              </a:solidFill>
              <a:latin typeface="Calibri" panose="020F0502020204030204" pitchFamily="34" charset="0"/>
            </a:endParaRPr>
          </a:p>
        </p:txBody>
      </p:sp>
      <p:sp>
        <p:nvSpPr>
          <p:cNvPr id="20484" name="Rectangle 2">
            <a:extLst>
              <a:ext uri="{FF2B5EF4-FFF2-40B4-BE49-F238E27FC236}">
                <a16:creationId xmlns:a16="http://schemas.microsoft.com/office/drawing/2014/main" id="{25846E8A-36C2-43F0-952B-70992C852555}"/>
              </a:ext>
            </a:extLst>
          </p:cNvPr>
          <p:cNvSpPr>
            <a:spLocks noChangeArrowheads="1" noTextEdit="1"/>
          </p:cNvSpPr>
          <p:nvPr>
            <p:ph type="sldImg"/>
          </p:nvPr>
        </p:nvSpPr>
        <p:spPr>
          <a:xfrm>
            <a:off x="992188" y="768350"/>
            <a:ext cx="5114925" cy="38369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5" name="Text Box 3">
            <a:extLst>
              <a:ext uri="{FF2B5EF4-FFF2-40B4-BE49-F238E27FC236}">
                <a16:creationId xmlns:a16="http://schemas.microsoft.com/office/drawing/2014/main" id="{B0BEB7F8-55ED-409D-90BB-2736674CABE5}"/>
              </a:ext>
            </a:extLst>
          </p:cNvPr>
          <p:cNvSpPr txBox="1">
            <a:spLocks noChangeArrowheads="1"/>
          </p:cNvSpPr>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a:t>Haga clic para modificar el estilo de título del patrón</a:t>
            </a:r>
            <a:endParaRPr lang="es-UY"/>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Rectangle 5">
            <a:extLst>
              <a:ext uri="{FF2B5EF4-FFF2-40B4-BE49-F238E27FC236}">
                <a16:creationId xmlns:a16="http://schemas.microsoft.com/office/drawing/2014/main" id="{4842686A-7F1F-49EE-A9AD-8CED8EF89944}"/>
              </a:ext>
            </a:extLst>
          </p:cNvPr>
          <p:cNvSpPr>
            <a:spLocks noGrp="1" noChangeArrowheads="1"/>
          </p:cNvSpPr>
          <p:nvPr>
            <p:ph type="sldNum" idx="10"/>
          </p:nvPr>
        </p:nvSpPr>
        <p:spPr>
          <a:ln/>
        </p:spPr>
        <p:txBody>
          <a:bodyPr/>
          <a:lstStyle>
            <a:lvl1pPr>
              <a:defRPr/>
            </a:lvl1pPr>
          </a:lstStyle>
          <a:p>
            <a:pPr>
              <a:defRPr/>
            </a:pPr>
            <a:fld id="{7E0B6154-78AE-42D8-87C6-04D22E3C9F0A}" type="slidenum">
              <a:rPr lang="pt-BR" altLang="es-UY"/>
              <a:pPr>
                <a:defRPr/>
              </a:pPr>
              <a:t>‹#›</a:t>
            </a:fld>
            <a:endParaRPr lang="pt-BR" altLang="es-UY"/>
          </a:p>
        </p:txBody>
      </p:sp>
    </p:spTree>
    <p:extLst>
      <p:ext uri="{BB962C8B-B14F-4D97-AF65-F5344CB8AC3E}">
        <p14:creationId xmlns:p14="http://schemas.microsoft.com/office/powerpoint/2010/main" val="1762698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Rectangle 5">
            <a:extLst>
              <a:ext uri="{FF2B5EF4-FFF2-40B4-BE49-F238E27FC236}">
                <a16:creationId xmlns:a16="http://schemas.microsoft.com/office/drawing/2014/main" id="{17C6F755-FE9A-453F-ABFF-9D27019EEEFB}"/>
              </a:ext>
            </a:extLst>
          </p:cNvPr>
          <p:cNvSpPr>
            <a:spLocks noGrp="1" noChangeArrowheads="1"/>
          </p:cNvSpPr>
          <p:nvPr>
            <p:ph type="sldNum" idx="10"/>
          </p:nvPr>
        </p:nvSpPr>
        <p:spPr>
          <a:ln/>
        </p:spPr>
        <p:txBody>
          <a:bodyPr/>
          <a:lstStyle>
            <a:lvl1pPr>
              <a:defRPr/>
            </a:lvl1pPr>
          </a:lstStyle>
          <a:p>
            <a:pPr>
              <a:defRPr/>
            </a:pPr>
            <a:fld id="{734AB442-D2C7-44C5-9A9A-1D75C47A987E}" type="slidenum">
              <a:rPr lang="pt-BR" altLang="es-UY"/>
              <a:pPr>
                <a:defRPr/>
              </a:pPr>
              <a:t>‹#›</a:t>
            </a:fld>
            <a:endParaRPr lang="pt-BR" altLang="es-UY"/>
          </a:p>
        </p:txBody>
      </p:sp>
    </p:spTree>
    <p:extLst>
      <p:ext uri="{BB962C8B-B14F-4D97-AF65-F5344CB8AC3E}">
        <p14:creationId xmlns:p14="http://schemas.microsoft.com/office/powerpoint/2010/main" val="3169933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4638" y="273050"/>
            <a:ext cx="2054225" cy="5300663"/>
          </a:xfrm>
        </p:spPr>
        <p:txBody>
          <a:bodyPr vert="eaVert"/>
          <a:lstStyle/>
          <a:p>
            <a:r>
              <a:rPr lang="es-ES"/>
              <a:t>Haga clic para modificar el estilo de título del patrón</a:t>
            </a:r>
            <a:endParaRPr lang="es-UY"/>
          </a:p>
        </p:txBody>
      </p:sp>
      <p:sp>
        <p:nvSpPr>
          <p:cNvPr id="3" name="Marcador de texto vertical 2"/>
          <p:cNvSpPr>
            <a:spLocks noGrp="1"/>
          </p:cNvSpPr>
          <p:nvPr>
            <p:ph type="body" orient="vert" idx="1"/>
          </p:nvPr>
        </p:nvSpPr>
        <p:spPr>
          <a:xfrm>
            <a:off x="457200" y="273050"/>
            <a:ext cx="6015038" cy="530066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Rectangle 5">
            <a:extLst>
              <a:ext uri="{FF2B5EF4-FFF2-40B4-BE49-F238E27FC236}">
                <a16:creationId xmlns:a16="http://schemas.microsoft.com/office/drawing/2014/main" id="{1A127ED8-016A-4088-BFB9-A9A765C41C8C}"/>
              </a:ext>
            </a:extLst>
          </p:cNvPr>
          <p:cNvSpPr>
            <a:spLocks noGrp="1" noChangeArrowheads="1"/>
          </p:cNvSpPr>
          <p:nvPr>
            <p:ph type="sldNum" idx="10"/>
          </p:nvPr>
        </p:nvSpPr>
        <p:spPr>
          <a:ln/>
        </p:spPr>
        <p:txBody>
          <a:bodyPr/>
          <a:lstStyle>
            <a:lvl1pPr>
              <a:defRPr/>
            </a:lvl1pPr>
          </a:lstStyle>
          <a:p>
            <a:pPr>
              <a:defRPr/>
            </a:pPr>
            <a:fld id="{C69EA3F4-DDC2-4ECA-AF7B-8ED600F598CD}" type="slidenum">
              <a:rPr lang="pt-BR" altLang="es-UY"/>
              <a:pPr>
                <a:defRPr/>
              </a:pPr>
              <a:t>‹#›</a:t>
            </a:fld>
            <a:endParaRPr lang="pt-BR" altLang="es-UY"/>
          </a:p>
        </p:txBody>
      </p:sp>
    </p:spTree>
    <p:extLst>
      <p:ext uri="{BB962C8B-B14F-4D97-AF65-F5344CB8AC3E}">
        <p14:creationId xmlns:p14="http://schemas.microsoft.com/office/powerpoint/2010/main" val="1383658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Rectangle 5">
            <a:extLst>
              <a:ext uri="{FF2B5EF4-FFF2-40B4-BE49-F238E27FC236}">
                <a16:creationId xmlns:a16="http://schemas.microsoft.com/office/drawing/2014/main" id="{4FD6F1E2-C563-4523-93F5-EED40EC0EB14}"/>
              </a:ext>
            </a:extLst>
          </p:cNvPr>
          <p:cNvSpPr>
            <a:spLocks noGrp="1" noChangeArrowheads="1"/>
          </p:cNvSpPr>
          <p:nvPr>
            <p:ph type="sldNum" idx="10"/>
          </p:nvPr>
        </p:nvSpPr>
        <p:spPr>
          <a:ln/>
        </p:spPr>
        <p:txBody>
          <a:bodyPr/>
          <a:lstStyle>
            <a:lvl1pPr>
              <a:defRPr/>
            </a:lvl1pPr>
          </a:lstStyle>
          <a:p>
            <a:pPr>
              <a:defRPr/>
            </a:pPr>
            <a:fld id="{44960DE1-46F6-4F1F-924A-EE801DEB514E}" type="slidenum">
              <a:rPr lang="pt-BR" altLang="es-UY"/>
              <a:pPr>
                <a:defRPr/>
              </a:pPr>
              <a:t>‹#›</a:t>
            </a:fld>
            <a:endParaRPr lang="pt-BR" altLang="es-UY"/>
          </a:p>
        </p:txBody>
      </p:sp>
    </p:spTree>
    <p:extLst>
      <p:ext uri="{BB962C8B-B14F-4D97-AF65-F5344CB8AC3E}">
        <p14:creationId xmlns:p14="http://schemas.microsoft.com/office/powerpoint/2010/main" val="3441511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UY"/>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Haga clic para modificar el estilo de texto del patrón</a:t>
            </a:r>
          </a:p>
        </p:txBody>
      </p:sp>
      <p:sp>
        <p:nvSpPr>
          <p:cNvPr id="4" name="Rectangle 5">
            <a:extLst>
              <a:ext uri="{FF2B5EF4-FFF2-40B4-BE49-F238E27FC236}">
                <a16:creationId xmlns:a16="http://schemas.microsoft.com/office/drawing/2014/main" id="{28A50723-3D8E-4201-B40D-C04F4066B667}"/>
              </a:ext>
            </a:extLst>
          </p:cNvPr>
          <p:cNvSpPr>
            <a:spLocks noGrp="1" noChangeArrowheads="1"/>
          </p:cNvSpPr>
          <p:nvPr>
            <p:ph type="sldNum" idx="10"/>
          </p:nvPr>
        </p:nvSpPr>
        <p:spPr>
          <a:ln/>
        </p:spPr>
        <p:txBody>
          <a:bodyPr/>
          <a:lstStyle>
            <a:lvl1pPr>
              <a:defRPr/>
            </a:lvl1pPr>
          </a:lstStyle>
          <a:p>
            <a:pPr>
              <a:defRPr/>
            </a:pPr>
            <a:fld id="{B53AC821-083B-4012-B74D-997497FE6176}" type="slidenum">
              <a:rPr lang="pt-BR" altLang="es-UY"/>
              <a:pPr>
                <a:defRPr/>
              </a:pPr>
              <a:t>‹#›</a:t>
            </a:fld>
            <a:endParaRPr lang="pt-BR" altLang="es-UY"/>
          </a:p>
        </p:txBody>
      </p:sp>
    </p:spTree>
    <p:extLst>
      <p:ext uri="{BB962C8B-B14F-4D97-AF65-F5344CB8AC3E}">
        <p14:creationId xmlns:p14="http://schemas.microsoft.com/office/powerpoint/2010/main" val="15974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Marcador de contenido 2"/>
          <p:cNvSpPr>
            <a:spLocks noGrp="1"/>
          </p:cNvSpPr>
          <p:nvPr>
            <p:ph sz="half" idx="1"/>
          </p:nvPr>
        </p:nvSpPr>
        <p:spPr>
          <a:xfrm>
            <a:off x="457200" y="1604963"/>
            <a:ext cx="4033838" cy="396875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p:cNvSpPr>
            <a:spLocks noGrp="1"/>
          </p:cNvSpPr>
          <p:nvPr>
            <p:ph sz="half" idx="2"/>
          </p:nvPr>
        </p:nvSpPr>
        <p:spPr>
          <a:xfrm>
            <a:off x="4643438" y="1604963"/>
            <a:ext cx="4035425" cy="396875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Rectangle 5">
            <a:extLst>
              <a:ext uri="{FF2B5EF4-FFF2-40B4-BE49-F238E27FC236}">
                <a16:creationId xmlns:a16="http://schemas.microsoft.com/office/drawing/2014/main" id="{17A27D60-ABAE-4192-A143-4C6045848512}"/>
              </a:ext>
            </a:extLst>
          </p:cNvPr>
          <p:cNvSpPr>
            <a:spLocks noGrp="1" noChangeArrowheads="1"/>
          </p:cNvSpPr>
          <p:nvPr>
            <p:ph type="sldNum" idx="10"/>
          </p:nvPr>
        </p:nvSpPr>
        <p:spPr>
          <a:ln/>
        </p:spPr>
        <p:txBody>
          <a:bodyPr/>
          <a:lstStyle>
            <a:lvl1pPr>
              <a:defRPr/>
            </a:lvl1pPr>
          </a:lstStyle>
          <a:p>
            <a:pPr>
              <a:defRPr/>
            </a:pPr>
            <a:fld id="{31B7FC8F-F973-4C33-B597-07118DE05541}" type="slidenum">
              <a:rPr lang="pt-BR" altLang="es-UY"/>
              <a:pPr>
                <a:defRPr/>
              </a:pPr>
              <a:t>‹#›</a:t>
            </a:fld>
            <a:endParaRPr lang="pt-BR" altLang="es-UY"/>
          </a:p>
        </p:txBody>
      </p:sp>
    </p:spTree>
    <p:extLst>
      <p:ext uri="{BB962C8B-B14F-4D97-AF65-F5344CB8AC3E}">
        <p14:creationId xmlns:p14="http://schemas.microsoft.com/office/powerpoint/2010/main" val="351560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UY"/>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Rectangle 5">
            <a:extLst>
              <a:ext uri="{FF2B5EF4-FFF2-40B4-BE49-F238E27FC236}">
                <a16:creationId xmlns:a16="http://schemas.microsoft.com/office/drawing/2014/main" id="{701B9035-0A8D-4405-B005-9A90CB84AEB6}"/>
              </a:ext>
            </a:extLst>
          </p:cNvPr>
          <p:cNvSpPr>
            <a:spLocks noGrp="1" noChangeArrowheads="1"/>
          </p:cNvSpPr>
          <p:nvPr>
            <p:ph type="sldNum" idx="10"/>
          </p:nvPr>
        </p:nvSpPr>
        <p:spPr>
          <a:ln/>
        </p:spPr>
        <p:txBody>
          <a:bodyPr/>
          <a:lstStyle>
            <a:lvl1pPr>
              <a:defRPr/>
            </a:lvl1pPr>
          </a:lstStyle>
          <a:p>
            <a:pPr>
              <a:defRPr/>
            </a:pPr>
            <a:fld id="{AD94F67A-47B5-4AAC-9974-E168B39B0AAD}" type="slidenum">
              <a:rPr lang="pt-BR" altLang="es-UY"/>
              <a:pPr>
                <a:defRPr/>
              </a:pPr>
              <a:t>‹#›</a:t>
            </a:fld>
            <a:endParaRPr lang="pt-BR" altLang="es-UY"/>
          </a:p>
        </p:txBody>
      </p:sp>
    </p:spTree>
    <p:extLst>
      <p:ext uri="{BB962C8B-B14F-4D97-AF65-F5344CB8AC3E}">
        <p14:creationId xmlns:p14="http://schemas.microsoft.com/office/powerpoint/2010/main" val="1233651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Y"/>
          </a:p>
        </p:txBody>
      </p:sp>
      <p:sp>
        <p:nvSpPr>
          <p:cNvPr id="3" name="Rectangle 5">
            <a:extLst>
              <a:ext uri="{FF2B5EF4-FFF2-40B4-BE49-F238E27FC236}">
                <a16:creationId xmlns:a16="http://schemas.microsoft.com/office/drawing/2014/main" id="{8937CA5B-047D-4530-8DBF-7BF7C8194C29}"/>
              </a:ext>
            </a:extLst>
          </p:cNvPr>
          <p:cNvSpPr>
            <a:spLocks noGrp="1" noChangeArrowheads="1"/>
          </p:cNvSpPr>
          <p:nvPr>
            <p:ph type="sldNum" idx="10"/>
          </p:nvPr>
        </p:nvSpPr>
        <p:spPr>
          <a:ln/>
        </p:spPr>
        <p:txBody>
          <a:bodyPr/>
          <a:lstStyle>
            <a:lvl1pPr>
              <a:defRPr/>
            </a:lvl1pPr>
          </a:lstStyle>
          <a:p>
            <a:pPr>
              <a:defRPr/>
            </a:pPr>
            <a:fld id="{720C24C4-085D-456B-8F29-4A1447CE3931}" type="slidenum">
              <a:rPr lang="pt-BR" altLang="es-UY"/>
              <a:pPr>
                <a:defRPr/>
              </a:pPr>
              <a:t>‹#›</a:t>
            </a:fld>
            <a:endParaRPr lang="pt-BR" altLang="es-UY"/>
          </a:p>
        </p:txBody>
      </p:sp>
    </p:spTree>
    <p:extLst>
      <p:ext uri="{BB962C8B-B14F-4D97-AF65-F5344CB8AC3E}">
        <p14:creationId xmlns:p14="http://schemas.microsoft.com/office/powerpoint/2010/main" val="116795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5059008E-2B09-4E24-B4B8-D64E30CFEC7E}"/>
              </a:ext>
            </a:extLst>
          </p:cNvPr>
          <p:cNvSpPr>
            <a:spLocks noGrp="1" noChangeArrowheads="1"/>
          </p:cNvSpPr>
          <p:nvPr>
            <p:ph type="sldNum" idx="10"/>
          </p:nvPr>
        </p:nvSpPr>
        <p:spPr>
          <a:ln/>
        </p:spPr>
        <p:txBody>
          <a:bodyPr/>
          <a:lstStyle>
            <a:lvl1pPr>
              <a:defRPr/>
            </a:lvl1pPr>
          </a:lstStyle>
          <a:p>
            <a:pPr>
              <a:defRPr/>
            </a:pPr>
            <a:fld id="{1D238D47-3413-44F4-B1F6-01A4DD7BCDE8}" type="slidenum">
              <a:rPr lang="pt-BR" altLang="es-UY"/>
              <a:pPr>
                <a:defRPr/>
              </a:pPr>
              <a:t>‹#›</a:t>
            </a:fld>
            <a:endParaRPr lang="pt-BR" altLang="es-UY"/>
          </a:p>
        </p:txBody>
      </p:sp>
    </p:spTree>
    <p:extLst>
      <p:ext uri="{BB962C8B-B14F-4D97-AF65-F5344CB8AC3E}">
        <p14:creationId xmlns:p14="http://schemas.microsoft.com/office/powerpoint/2010/main" val="3990705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UY"/>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Rectangle 5">
            <a:extLst>
              <a:ext uri="{FF2B5EF4-FFF2-40B4-BE49-F238E27FC236}">
                <a16:creationId xmlns:a16="http://schemas.microsoft.com/office/drawing/2014/main" id="{0A5AA229-5F2D-40E4-9279-73B526EB3870}"/>
              </a:ext>
            </a:extLst>
          </p:cNvPr>
          <p:cNvSpPr>
            <a:spLocks noGrp="1" noChangeArrowheads="1"/>
          </p:cNvSpPr>
          <p:nvPr>
            <p:ph type="sldNum" idx="10"/>
          </p:nvPr>
        </p:nvSpPr>
        <p:spPr>
          <a:ln/>
        </p:spPr>
        <p:txBody>
          <a:bodyPr/>
          <a:lstStyle>
            <a:lvl1pPr>
              <a:defRPr/>
            </a:lvl1pPr>
          </a:lstStyle>
          <a:p>
            <a:pPr>
              <a:defRPr/>
            </a:pPr>
            <a:fld id="{8E36849F-466F-48B4-89C2-FD62868D1710}" type="slidenum">
              <a:rPr lang="pt-BR" altLang="es-UY"/>
              <a:pPr>
                <a:defRPr/>
              </a:pPr>
              <a:t>‹#›</a:t>
            </a:fld>
            <a:endParaRPr lang="pt-BR" altLang="es-UY"/>
          </a:p>
        </p:txBody>
      </p:sp>
    </p:spTree>
    <p:extLst>
      <p:ext uri="{BB962C8B-B14F-4D97-AF65-F5344CB8AC3E}">
        <p14:creationId xmlns:p14="http://schemas.microsoft.com/office/powerpoint/2010/main" val="345621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UY"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Rectangle 5">
            <a:extLst>
              <a:ext uri="{FF2B5EF4-FFF2-40B4-BE49-F238E27FC236}">
                <a16:creationId xmlns:a16="http://schemas.microsoft.com/office/drawing/2014/main" id="{E59F81D8-C76B-4F7D-B9A5-EDF03F69DDC4}"/>
              </a:ext>
            </a:extLst>
          </p:cNvPr>
          <p:cNvSpPr>
            <a:spLocks noGrp="1" noChangeArrowheads="1"/>
          </p:cNvSpPr>
          <p:nvPr>
            <p:ph type="sldNum" idx="10"/>
          </p:nvPr>
        </p:nvSpPr>
        <p:spPr>
          <a:ln/>
        </p:spPr>
        <p:txBody>
          <a:bodyPr/>
          <a:lstStyle>
            <a:lvl1pPr>
              <a:defRPr/>
            </a:lvl1pPr>
          </a:lstStyle>
          <a:p>
            <a:pPr>
              <a:defRPr/>
            </a:pPr>
            <a:fld id="{F7015E78-67C9-438D-8B38-F9FC7AD3F9AC}" type="slidenum">
              <a:rPr lang="pt-BR" altLang="es-UY"/>
              <a:pPr>
                <a:defRPr/>
              </a:pPr>
              <a:t>‹#›</a:t>
            </a:fld>
            <a:endParaRPr lang="pt-BR" altLang="es-UY"/>
          </a:p>
        </p:txBody>
      </p:sp>
    </p:spTree>
    <p:extLst>
      <p:ext uri="{BB962C8B-B14F-4D97-AF65-F5344CB8AC3E}">
        <p14:creationId xmlns:p14="http://schemas.microsoft.com/office/powerpoint/2010/main" val="3960553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7878CAE6-DDF5-4EC7-8910-AAC2A70491AF}"/>
              </a:ext>
            </a:extLst>
          </p:cNvPr>
          <p:cNvSpPr>
            <a:spLocks noGrp="1" noChangeArrowheads="1"/>
          </p:cNvSpPr>
          <p:nvPr>
            <p:ph type="title"/>
          </p:nvPr>
        </p:nvSpPr>
        <p:spPr bwMode="auto">
          <a:xfrm>
            <a:off x="457200" y="273050"/>
            <a:ext cx="8221663" cy="1136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s-UY"/>
              <a:t>Clique para editar o formato do texto do título</a:t>
            </a:r>
          </a:p>
        </p:txBody>
      </p:sp>
      <p:sp>
        <p:nvSpPr>
          <p:cNvPr id="1027" name="Rectangle 2">
            <a:extLst>
              <a:ext uri="{FF2B5EF4-FFF2-40B4-BE49-F238E27FC236}">
                <a16:creationId xmlns:a16="http://schemas.microsoft.com/office/drawing/2014/main" id="{9AF57C23-4FCE-4D4C-AED8-57C4785E2F1F}"/>
              </a:ext>
            </a:extLst>
          </p:cNvPr>
          <p:cNvSpPr>
            <a:spLocks noGrp="1" noChangeArrowheads="1"/>
          </p:cNvSpPr>
          <p:nvPr>
            <p:ph type="body" idx="1"/>
          </p:nvPr>
        </p:nvSpPr>
        <p:spPr bwMode="auto">
          <a:xfrm>
            <a:off x="457200" y="1604963"/>
            <a:ext cx="8221663" cy="396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s-UY"/>
              <a:t>Clique para editar o formato do texto da estrutura de tópicos</a:t>
            </a:r>
          </a:p>
          <a:p>
            <a:pPr lvl="1"/>
            <a:r>
              <a:rPr lang="en-GB" altLang="es-UY"/>
              <a:t>2.º Nível da estrutura de tópicos</a:t>
            </a:r>
          </a:p>
          <a:p>
            <a:pPr lvl="2"/>
            <a:r>
              <a:rPr lang="en-GB" altLang="es-UY"/>
              <a:t>3.º Nível da estrutura de tópicos</a:t>
            </a:r>
          </a:p>
          <a:p>
            <a:pPr lvl="3"/>
            <a:r>
              <a:rPr lang="en-GB" altLang="es-UY"/>
              <a:t>4.º Nível da estrutura de tópicos</a:t>
            </a:r>
          </a:p>
          <a:p>
            <a:pPr lvl="4"/>
            <a:r>
              <a:rPr lang="en-GB" altLang="es-UY"/>
              <a:t>5.º Nível da estrutura de tópicos</a:t>
            </a:r>
          </a:p>
          <a:p>
            <a:pPr lvl="4"/>
            <a:r>
              <a:rPr lang="en-GB" altLang="es-UY"/>
              <a:t>6.º Nível da estrutura de tópicos</a:t>
            </a:r>
          </a:p>
          <a:p>
            <a:pPr lvl="4"/>
            <a:r>
              <a:rPr lang="en-GB" altLang="es-UY"/>
              <a:t>7.º Nível da estrutura de tópicos</a:t>
            </a:r>
          </a:p>
        </p:txBody>
      </p:sp>
      <p:sp>
        <p:nvSpPr>
          <p:cNvPr id="1028" name="Text Box 3">
            <a:extLst>
              <a:ext uri="{FF2B5EF4-FFF2-40B4-BE49-F238E27FC236}">
                <a16:creationId xmlns:a16="http://schemas.microsoft.com/office/drawing/2014/main" id="{973D904E-66E6-4F5E-BC05-F6DEA1420A23}"/>
              </a:ext>
            </a:extLst>
          </p:cNvPr>
          <p:cNvSpPr txBox="1">
            <a:spLocks noChangeArrowheads="1"/>
          </p:cNvSpPr>
          <p:nvPr/>
        </p:nvSpPr>
        <p:spPr bwMode="auto">
          <a:xfrm>
            <a:off x="457200" y="6246813"/>
            <a:ext cx="2127250" cy="46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1029" name="Text Box 4">
            <a:extLst>
              <a:ext uri="{FF2B5EF4-FFF2-40B4-BE49-F238E27FC236}">
                <a16:creationId xmlns:a16="http://schemas.microsoft.com/office/drawing/2014/main" id="{431768C8-A670-4A55-8C5A-55492A89255B}"/>
              </a:ext>
            </a:extLst>
          </p:cNvPr>
          <p:cNvSpPr txBox="1">
            <a:spLocks noChangeArrowheads="1"/>
          </p:cNvSpPr>
          <p:nvPr/>
        </p:nvSpPr>
        <p:spPr bwMode="auto">
          <a:xfrm>
            <a:off x="3127375" y="6246813"/>
            <a:ext cx="2895600" cy="46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s-UY" altLang="en-US"/>
          </a:p>
        </p:txBody>
      </p:sp>
      <p:sp>
        <p:nvSpPr>
          <p:cNvPr id="2" name="Rectangle 5">
            <a:extLst>
              <a:ext uri="{FF2B5EF4-FFF2-40B4-BE49-F238E27FC236}">
                <a16:creationId xmlns:a16="http://schemas.microsoft.com/office/drawing/2014/main" id="{AC41BD95-C644-45F4-92D2-AA83E57037B2}"/>
              </a:ext>
            </a:extLst>
          </p:cNvPr>
          <p:cNvSpPr>
            <a:spLocks noGrp="1" noChangeArrowheads="1"/>
          </p:cNvSpPr>
          <p:nvPr>
            <p:ph type="sldNum"/>
          </p:nvPr>
        </p:nvSpPr>
        <p:spPr bwMode="auto">
          <a:xfrm>
            <a:off x="6556375" y="6246813"/>
            <a:ext cx="2122488"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eaLnBrk="1" hangingPunct="1">
              <a:buSzPct val="100000"/>
              <a:tabLst>
                <a:tab pos="449263" algn="l"/>
                <a:tab pos="898525" algn="l"/>
                <a:tab pos="1347788" algn="l"/>
                <a:tab pos="1797050" algn="l"/>
              </a:tabLst>
              <a:defRPr sz="2400">
                <a:solidFill>
                  <a:srgbClr val="000000"/>
                </a:solidFill>
                <a:latin typeface="Times New Roman" panose="02020603050405020304" pitchFamily="18" charset="0"/>
                <a:cs typeface="Segoe UI" panose="020B0502040204020203" pitchFamily="34" charset="0"/>
              </a:defRPr>
            </a:lvl1pPr>
          </a:lstStyle>
          <a:p>
            <a:pPr>
              <a:defRPr/>
            </a:pPr>
            <a:fld id="{4A013696-620F-499E-A58C-B323F1AE2F86}" type="slidenum">
              <a:rPr lang="pt-BR" altLang="es-UY"/>
              <a:pPr>
                <a:defRPr/>
              </a:pPr>
              <a:t>‹#›</a:t>
            </a:fld>
            <a:endParaRPr lang="pt-BR" altLang="es-UY"/>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Calibri" panose="020F0502020204030204" pitchFamily="34" charset="0"/>
          <a:ea typeface="Microsoft YaHei" panose="020B0503020204020204" pitchFamily="34"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6ACCA0B5-BB0D-46DF-9928-94C3E31DAA0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95288"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 Box 2">
            <a:extLst>
              <a:ext uri="{FF2B5EF4-FFF2-40B4-BE49-F238E27FC236}">
                <a16:creationId xmlns:a16="http://schemas.microsoft.com/office/drawing/2014/main" id="{82B9E1DE-C774-4F70-AA55-3C037C36C5A0}"/>
              </a:ext>
            </a:extLst>
          </p:cNvPr>
          <p:cNvSpPr txBox="1">
            <a:spLocks noChangeArrowheads="1"/>
          </p:cNvSpPr>
          <p:nvPr/>
        </p:nvSpPr>
        <p:spPr bwMode="auto">
          <a:xfrm>
            <a:off x="685800" y="2130425"/>
            <a:ext cx="7772400" cy="165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4000" b="1" dirty="0">
                <a:solidFill>
                  <a:schemeClr val="tx1"/>
                </a:solidFill>
                <a:effectLst>
                  <a:outerShdw blurRad="38100" dist="38100" dir="2700000" algn="tl">
                    <a:srgbClr val="C0C0C0"/>
                  </a:outerShdw>
                </a:effectLst>
                <a:latin typeface="Calibri" panose="020F0502020204030204" pitchFamily="34" charset="0"/>
              </a:rPr>
              <a:t>INFORME DEL COMITE DE PLANEAMIENTO</a:t>
            </a:r>
          </a:p>
        </p:txBody>
      </p:sp>
      <p:sp>
        <p:nvSpPr>
          <p:cNvPr id="7171" name="Text Box 3">
            <a:extLst>
              <a:ext uri="{FF2B5EF4-FFF2-40B4-BE49-F238E27FC236}">
                <a16:creationId xmlns:a16="http://schemas.microsoft.com/office/drawing/2014/main" id="{6B93769E-274C-4A84-9F27-9A4594CC5EA4}"/>
              </a:ext>
            </a:extLst>
          </p:cNvPr>
          <p:cNvSpPr txBox="1">
            <a:spLocks noChangeArrowheads="1"/>
          </p:cNvSpPr>
          <p:nvPr/>
        </p:nvSpPr>
        <p:spPr bwMode="auto">
          <a:xfrm>
            <a:off x="1371600" y="3886200"/>
            <a:ext cx="6400800"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spcBef>
                <a:spcPts val="325"/>
              </a:spcBef>
              <a:buSzPct val="100000"/>
              <a:defRPr/>
            </a:pPr>
            <a:endParaRPr lang="pt-BR" altLang="es-UY" sz="1300" b="1" dirty="0">
              <a:solidFill>
                <a:schemeClr val="tx1"/>
              </a:solidFill>
              <a:effectLst>
                <a:outerShdw blurRad="38100" dist="38100" dir="2700000" algn="tl">
                  <a:srgbClr val="C0C0C0"/>
                </a:outerShdw>
              </a:effectLst>
              <a:latin typeface="Calibri" panose="020F0502020204030204" pitchFamily="34" charset="0"/>
            </a:endParaRPr>
          </a:p>
          <a:p>
            <a:pPr algn="ctr" eaLnBrk="1" hangingPunct="1">
              <a:spcBef>
                <a:spcPts val="900"/>
              </a:spcBef>
              <a:buSzPct val="100000"/>
              <a:defRPr/>
            </a:pPr>
            <a:r>
              <a:rPr lang="pt-BR" altLang="es-UY" sz="3600" b="1" dirty="0">
                <a:solidFill>
                  <a:schemeClr val="tx1"/>
                </a:solidFill>
                <a:effectLst>
                  <a:outerShdw blurRad="38100" dist="38100" dir="2700000" algn="tl">
                    <a:srgbClr val="C0C0C0"/>
                  </a:outerShdw>
                </a:effectLst>
                <a:latin typeface="Calibri" panose="020F0502020204030204" pitchFamily="34" charset="0"/>
              </a:rPr>
              <a:t>CHATSO 13 - 2019</a:t>
            </a:r>
          </a:p>
          <a:p>
            <a:pPr algn="ctr" eaLnBrk="1" hangingPunct="1">
              <a:spcBef>
                <a:spcPts val="900"/>
              </a:spcBef>
              <a:buSzPct val="100000"/>
              <a:defRPr/>
            </a:pPr>
            <a:endParaRPr lang="pt-BR" altLang="es-UY" sz="3600" b="1" dirty="0">
              <a:solidFill>
                <a:schemeClr val="tx1"/>
              </a:solidFill>
              <a:effectLst>
                <a:outerShdw blurRad="38100" dist="38100" dir="2700000" algn="tl">
                  <a:srgbClr val="C0C0C0"/>
                </a:outerShdw>
              </a:effectLst>
              <a:latin typeface="Calibri" panose="020F0502020204030204" pitchFamily="34" charset="0"/>
            </a:endParaRPr>
          </a:p>
        </p:txBody>
      </p:sp>
      <p:pic>
        <p:nvPicPr>
          <p:cNvPr id="3077" name="Picture 4">
            <a:extLst>
              <a:ext uri="{FF2B5EF4-FFF2-40B4-BE49-F238E27FC236}">
                <a16:creationId xmlns:a16="http://schemas.microsoft.com/office/drawing/2014/main" id="{0D2CD3EA-8038-4C71-84D1-4678D84A6A8A}"/>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3FF93617-6D46-4CA7-BFE1-6A427C5494E6}"/>
              </a:ext>
            </a:extLst>
          </p:cNvPr>
          <p:cNvSpPr txBox="1">
            <a:spLocks noChangeArrowheads="1"/>
          </p:cNvSpPr>
          <p:nvPr/>
        </p:nvSpPr>
        <p:spPr bwMode="auto">
          <a:xfrm>
            <a:off x="525463" y="0"/>
            <a:ext cx="8229600" cy="6121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39775"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spcBef>
                <a:spcPts val="700"/>
              </a:spcBef>
              <a:buClr>
                <a:srgbClr val="000000"/>
              </a:buClr>
              <a:buSzPct val="100000"/>
              <a:buFont typeface="Times New Roman" panose="02020603050405020304" pitchFamily="18" charset="0"/>
              <a:buNone/>
            </a:pPr>
            <a:r>
              <a:rPr lang="pt-BR" altLang="es-UY" sz="2800" b="1">
                <a:solidFill>
                  <a:srgbClr val="000000"/>
                </a:solidFill>
                <a:latin typeface="Calibri" panose="020F0502020204030204" pitchFamily="34" charset="0"/>
              </a:rPr>
              <a:t>PLANIFICACION QUINQUENAL</a:t>
            </a:r>
          </a:p>
        </p:txBody>
      </p:sp>
      <p:pic>
        <p:nvPicPr>
          <p:cNvPr id="21507" name="Picture 3">
            <a:extLst>
              <a:ext uri="{FF2B5EF4-FFF2-40B4-BE49-F238E27FC236}">
                <a16:creationId xmlns:a16="http://schemas.microsoft.com/office/drawing/2014/main" id="{6240C97F-D1CF-4BB7-BBD3-6AE2AC87395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1508" name="Picture 4">
            <a:extLst>
              <a:ext uri="{FF2B5EF4-FFF2-40B4-BE49-F238E27FC236}">
                <a16:creationId xmlns:a16="http://schemas.microsoft.com/office/drawing/2014/main" id="{0D990DBA-C1F5-440D-AC07-0BF972CC599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2" name="Tabla 1">
            <a:extLst>
              <a:ext uri="{FF2B5EF4-FFF2-40B4-BE49-F238E27FC236}">
                <a16:creationId xmlns:a16="http://schemas.microsoft.com/office/drawing/2014/main" id="{67D130B3-55C5-45AD-B023-5CE9939F3B69}"/>
              </a:ext>
            </a:extLst>
          </p:cNvPr>
          <p:cNvGraphicFramePr>
            <a:graphicFrameLocks noGrp="1"/>
          </p:cNvGraphicFramePr>
          <p:nvPr/>
        </p:nvGraphicFramePr>
        <p:xfrm>
          <a:off x="2195513" y="476250"/>
          <a:ext cx="5383212" cy="8408988"/>
        </p:xfrm>
        <a:graphic>
          <a:graphicData uri="http://schemas.openxmlformats.org/drawingml/2006/table">
            <a:tbl>
              <a:tblPr firstRow="1" firstCol="1" bandRow="1">
                <a:tableStyleId>{5C22544A-7EE6-4342-B048-85BDC9FD1C3A}</a:tableStyleId>
              </a:tblPr>
              <a:tblGrid>
                <a:gridCol w="1656371">
                  <a:extLst>
                    <a:ext uri="{9D8B030D-6E8A-4147-A177-3AD203B41FA5}">
                      <a16:colId xmlns:a16="http://schemas.microsoft.com/office/drawing/2014/main" val="3209606258"/>
                    </a:ext>
                  </a:extLst>
                </a:gridCol>
                <a:gridCol w="504113">
                  <a:extLst>
                    <a:ext uri="{9D8B030D-6E8A-4147-A177-3AD203B41FA5}">
                      <a16:colId xmlns:a16="http://schemas.microsoft.com/office/drawing/2014/main" val="2014658457"/>
                    </a:ext>
                  </a:extLst>
                </a:gridCol>
                <a:gridCol w="792177">
                  <a:extLst>
                    <a:ext uri="{9D8B030D-6E8A-4147-A177-3AD203B41FA5}">
                      <a16:colId xmlns:a16="http://schemas.microsoft.com/office/drawing/2014/main" val="2149029901"/>
                    </a:ext>
                  </a:extLst>
                </a:gridCol>
                <a:gridCol w="1008226">
                  <a:extLst>
                    <a:ext uri="{9D8B030D-6E8A-4147-A177-3AD203B41FA5}">
                      <a16:colId xmlns:a16="http://schemas.microsoft.com/office/drawing/2014/main" val="3000988379"/>
                    </a:ext>
                  </a:extLst>
                </a:gridCol>
                <a:gridCol w="720161">
                  <a:extLst>
                    <a:ext uri="{9D8B030D-6E8A-4147-A177-3AD203B41FA5}">
                      <a16:colId xmlns:a16="http://schemas.microsoft.com/office/drawing/2014/main" val="2985552449"/>
                    </a:ext>
                  </a:extLst>
                </a:gridCol>
                <a:gridCol w="702163">
                  <a:extLst>
                    <a:ext uri="{9D8B030D-6E8A-4147-A177-3AD203B41FA5}">
                      <a16:colId xmlns:a16="http://schemas.microsoft.com/office/drawing/2014/main" val="1958211574"/>
                    </a:ext>
                  </a:extLst>
                </a:gridCol>
              </a:tblGrid>
              <a:tr h="630970">
                <a:tc>
                  <a:txBody>
                    <a:bodyPr/>
                    <a:lstStyle/>
                    <a:p>
                      <a:pPr algn="ctr">
                        <a:lnSpc>
                          <a:spcPct val="115000"/>
                        </a:lnSpc>
                        <a:spcAft>
                          <a:spcPts val="0"/>
                        </a:spcAft>
                      </a:pPr>
                      <a:r>
                        <a:rPr lang="es-AR" sz="900" b="1" kern="50">
                          <a:solidFill>
                            <a:schemeClr val="tx1"/>
                          </a:solidFill>
                          <a:effectLst/>
                        </a:rPr>
                        <a:t>CURSO / AÑO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dirty="0">
                          <a:solidFill>
                            <a:schemeClr val="tx1"/>
                          </a:solidFill>
                          <a:effectLst/>
                        </a:rPr>
                        <a:t>A</a:t>
                      </a:r>
                      <a:endParaRPr lang="en-US" sz="900" b="1" kern="50" dirty="0">
                        <a:solidFill>
                          <a:schemeClr val="tx1"/>
                        </a:solidFill>
                        <a:effectLst/>
                      </a:endParaRPr>
                    </a:p>
                    <a:p>
                      <a:pPr algn="ctr">
                        <a:lnSpc>
                          <a:spcPct val="115000"/>
                        </a:lnSpc>
                        <a:spcAft>
                          <a:spcPts val="0"/>
                        </a:spcAft>
                      </a:pPr>
                      <a:r>
                        <a:rPr lang="es-AR" sz="900" b="1" kern="50" dirty="0">
                          <a:solidFill>
                            <a:schemeClr val="tx1"/>
                          </a:solidFill>
                          <a:effectLst/>
                        </a:rPr>
                        <a:t>2016</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A+1</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2017</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A+2</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2018</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A+3</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2019</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A+4</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2020</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313757090"/>
                  </a:ext>
                </a:extLst>
              </a:tr>
              <a:tr h="473227">
                <a:tc>
                  <a:txBody>
                    <a:bodyPr/>
                    <a:lstStyle/>
                    <a:p>
                      <a:pPr algn="ctr">
                        <a:lnSpc>
                          <a:spcPct val="115000"/>
                        </a:lnSpc>
                        <a:spcAft>
                          <a:spcPts val="0"/>
                        </a:spcAft>
                      </a:pPr>
                      <a:r>
                        <a:rPr lang="es-AR" sz="900" b="1" kern="50" dirty="0">
                          <a:solidFill>
                            <a:schemeClr val="tx1"/>
                          </a:solidFill>
                          <a:effectLst/>
                        </a:rPr>
                        <a:t>Taller de Información de Seguridad Marítima (“</a:t>
                      </a:r>
                      <a:r>
                        <a:rPr lang="es-AR" sz="900" b="1" kern="50" dirty="0" err="1">
                          <a:solidFill>
                            <a:schemeClr val="tx1"/>
                          </a:solidFill>
                          <a:effectLst/>
                        </a:rPr>
                        <a:t>Maritime</a:t>
                      </a:r>
                      <a:r>
                        <a:rPr lang="es-AR" sz="900" b="1" kern="50" dirty="0">
                          <a:solidFill>
                            <a:schemeClr val="tx1"/>
                          </a:solidFill>
                          <a:effectLst/>
                        </a:rPr>
                        <a:t> Safety </a:t>
                      </a:r>
                      <a:r>
                        <a:rPr lang="es-AR" sz="900" b="1" kern="50" dirty="0" err="1">
                          <a:solidFill>
                            <a:schemeClr val="tx1"/>
                          </a:solidFill>
                          <a:effectLst/>
                        </a:rPr>
                        <a:t>Information</a:t>
                      </a:r>
                      <a:r>
                        <a:rPr lang="es-AR" sz="900" b="1" kern="50" dirty="0">
                          <a:solidFill>
                            <a:schemeClr val="tx1"/>
                          </a:solidFill>
                          <a:effectLst/>
                        </a:rPr>
                        <a:t>” - MSI)</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DHN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P</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618525440"/>
                  </a:ext>
                </a:extLst>
              </a:tr>
              <a:tr h="473227">
                <a:tc>
                  <a:txBody>
                    <a:bodyPr/>
                    <a:lstStyle/>
                    <a:p>
                      <a:pPr algn="ctr">
                        <a:lnSpc>
                          <a:spcPct val="115000"/>
                        </a:lnSpc>
                        <a:spcAft>
                          <a:spcPts val="0"/>
                        </a:spcAft>
                      </a:pPr>
                      <a:r>
                        <a:rPr lang="es-AR" sz="900" b="1" kern="50" dirty="0">
                          <a:solidFill>
                            <a:schemeClr val="tx1"/>
                          </a:solidFill>
                          <a:effectLst/>
                        </a:rPr>
                        <a:t>Taller práctico sobre levantamientos en puertos y aguas someras</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4113316858"/>
                  </a:ext>
                </a:extLst>
              </a:tr>
              <a:tr h="630970">
                <a:tc>
                  <a:txBody>
                    <a:bodyPr/>
                    <a:lstStyle/>
                    <a:p>
                      <a:pPr algn="ctr">
                        <a:lnSpc>
                          <a:spcPct val="115000"/>
                        </a:lnSpc>
                        <a:spcAft>
                          <a:spcPts val="0"/>
                        </a:spcAft>
                      </a:pPr>
                      <a:r>
                        <a:rPr lang="es-AR" sz="900" b="1" kern="50">
                          <a:solidFill>
                            <a:schemeClr val="tx1"/>
                          </a:solidFill>
                          <a:effectLst/>
                        </a:rPr>
                        <a:t>Taller Levantamiento con Sistema LIDAR</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X</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CHRPSE (DHN SOHMA)</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720051058"/>
                  </a:ext>
                </a:extLst>
              </a:tr>
              <a:tr h="788712">
                <a:tc>
                  <a:txBody>
                    <a:bodyPr/>
                    <a:lstStyle/>
                    <a:p>
                      <a:pPr algn="ctr">
                        <a:lnSpc>
                          <a:spcPct val="115000"/>
                        </a:lnSpc>
                        <a:spcAft>
                          <a:spcPts val="0"/>
                        </a:spcAft>
                      </a:pPr>
                      <a:r>
                        <a:rPr lang="en-US" sz="900" b="1" kern="50">
                          <a:solidFill>
                            <a:schemeClr val="tx1"/>
                          </a:solidFill>
                          <a:effectLst/>
                        </a:rPr>
                        <a:t>Multibeam data processing and bathymetry database Worshop</a:t>
                      </a:r>
                    </a:p>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X</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MACHC</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P</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696536564"/>
                  </a:ext>
                </a:extLst>
              </a:tr>
              <a:tr h="315485">
                <a:tc>
                  <a:txBody>
                    <a:bodyPr/>
                    <a:lstStyle/>
                    <a:p>
                      <a:pPr algn="ctr">
                        <a:lnSpc>
                          <a:spcPct val="115000"/>
                        </a:lnSpc>
                        <a:spcAft>
                          <a:spcPts val="0"/>
                        </a:spcAft>
                      </a:pPr>
                      <a:r>
                        <a:rPr lang="en-US" sz="900" b="1" kern="50">
                          <a:solidFill>
                            <a:schemeClr val="tx1"/>
                          </a:solidFill>
                          <a:effectLst/>
                        </a:rPr>
                        <a:t>Multibeam Systems Total Uncertainty Workshop</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P</a:t>
                      </a:r>
                    </a:p>
                    <a:p>
                      <a:pPr algn="ctr">
                        <a:lnSpc>
                          <a:spcPct val="115000"/>
                        </a:lnSpc>
                        <a:spcAft>
                          <a:spcPts val="0"/>
                        </a:spcAft>
                      </a:pPr>
                      <a:r>
                        <a:rPr lang="en-US" sz="900" b="1" kern="50">
                          <a:solidFill>
                            <a:schemeClr val="tx1"/>
                          </a:solidFill>
                          <a:effectLst/>
                        </a:rPr>
                        <a:t>SOHMA</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263438527"/>
                  </a:ext>
                </a:extLst>
              </a:tr>
              <a:tr h="315485">
                <a:tc>
                  <a:txBody>
                    <a:bodyPr/>
                    <a:lstStyle/>
                    <a:p>
                      <a:pPr algn="ctr">
                        <a:lnSpc>
                          <a:spcPct val="115000"/>
                        </a:lnSpc>
                        <a:spcAft>
                          <a:spcPts val="0"/>
                        </a:spcAft>
                      </a:pPr>
                      <a:r>
                        <a:rPr lang="en-US" sz="900" b="1" kern="50">
                          <a:solidFill>
                            <a:schemeClr val="tx1"/>
                          </a:solidFill>
                          <a:effectLst/>
                        </a:rPr>
                        <a:t>Tide Training</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DHN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P</a:t>
                      </a:r>
                    </a:p>
                    <a:p>
                      <a:pPr algn="ctr">
                        <a:lnSpc>
                          <a:spcPct val="115000"/>
                        </a:lnSpc>
                        <a:spcAft>
                          <a:spcPts val="0"/>
                        </a:spcAft>
                      </a:pPr>
                      <a:r>
                        <a:rPr lang="en-US" sz="900" b="1" kern="50">
                          <a:solidFill>
                            <a:schemeClr val="tx1"/>
                          </a:solidFill>
                          <a:effectLst/>
                        </a:rPr>
                        <a:t>DHN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82549355"/>
                  </a:ext>
                </a:extLst>
              </a:tr>
              <a:tr h="315485">
                <a:tc>
                  <a:txBody>
                    <a:bodyPr/>
                    <a:lstStyle/>
                    <a:p>
                      <a:pPr algn="ctr">
                        <a:lnSpc>
                          <a:spcPct val="115000"/>
                        </a:lnSpc>
                        <a:spcAft>
                          <a:spcPts val="0"/>
                        </a:spcAft>
                      </a:pPr>
                      <a:r>
                        <a:rPr lang="en-US" sz="900" b="1" kern="50" dirty="0">
                          <a:solidFill>
                            <a:schemeClr val="tx1"/>
                          </a:solidFill>
                          <a:effectLst/>
                        </a:rPr>
                        <a:t>Seabed Classification Workshop</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P</a:t>
                      </a:r>
                    </a:p>
                    <a:p>
                      <a:pPr algn="ctr">
                        <a:lnSpc>
                          <a:spcPct val="115000"/>
                        </a:lnSpc>
                        <a:spcAft>
                          <a:spcPts val="0"/>
                        </a:spcAft>
                      </a:pPr>
                      <a:r>
                        <a:rPr lang="en-US" sz="900" b="1" kern="50">
                          <a:solidFill>
                            <a:schemeClr val="tx1"/>
                          </a:solidFill>
                          <a:effectLst/>
                        </a:rPr>
                        <a:t>DHN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4212899056"/>
                  </a:ext>
                </a:extLst>
              </a:tr>
              <a:tr h="442492">
                <a:tc>
                  <a:txBody>
                    <a:bodyPr/>
                    <a:lstStyle/>
                    <a:p>
                      <a:pPr algn="ctr">
                        <a:lnSpc>
                          <a:spcPct val="115000"/>
                        </a:lnSpc>
                        <a:spcAft>
                          <a:spcPts val="1000"/>
                        </a:spcAft>
                      </a:pPr>
                      <a:r>
                        <a:rPr lang="es-AR" sz="900" b="1" kern="50">
                          <a:solidFill>
                            <a:schemeClr val="tx1"/>
                          </a:solidFill>
                          <a:effectLst/>
                        </a:rPr>
                        <a:t>ENC Production and QA</a:t>
                      </a:r>
                      <a:endParaRPr lang="en-US" sz="900" b="1" kern="50">
                        <a:solidFill>
                          <a:schemeClr val="tx1"/>
                        </a:solidFill>
                        <a:effectLst/>
                      </a:endParaRPr>
                    </a:p>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P</a:t>
                      </a:r>
                    </a:p>
                    <a:p>
                      <a:pPr algn="ctr">
                        <a:lnSpc>
                          <a:spcPct val="115000"/>
                        </a:lnSpc>
                        <a:spcAft>
                          <a:spcPts val="0"/>
                        </a:spcAft>
                      </a:pPr>
                      <a:r>
                        <a:rPr lang="en-US" sz="900" b="1" kern="50">
                          <a:solidFill>
                            <a:schemeClr val="tx1"/>
                          </a:solidFill>
                          <a:effectLst/>
                        </a:rPr>
                        <a:t>SOHMA</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3742373333"/>
                  </a:ext>
                </a:extLst>
              </a:tr>
              <a:tr h="315485">
                <a:tc>
                  <a:txBody>
                    <a:bodyPr/>
                    <a:lstStyle/>
                    <a:p>
                      <a:pPr algn="ctr">
                        <a:lnSpc>
                          <a:spcPct val="115000"/>
                        </a:lnSpc>
                        <a:spcAft>
                          <a:spcPts val="0"/>
                        </a:spcAft>
                      </a:pPr>
                      <a:r>
                        <a:rPr lang="es-AR" sz="900" b="1" kern="50">
                          <a:solidFill>
                            <a:schemeClr val="tx1"/>
                          </a:solidFill>
                          <a:effectLst/>
                        </a:rPr>
                        <a:t>Batimetría con RTK</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DHN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3986981520"/>
                  </a:ext>
                </a:extLst>
              </a:tr>
              <a:tr h="315485">
                <a:tc>
                  <a:txBody>
                    <a:bodyPr/>
                    <a:lstStyle/>
                    <a:p>
                      <a:pPr algn="ctr">
                        <a:lnSpc>
                          <a:spcPct val="115000"/>
                        </a:lnSpc>
                        <a:spcAft>
                          <a:spcPts val="0"/>
                        </a:spcAft>
                      </a:pPr>
                      <a:r>
                        <a:rPr lang="es-AR" sz="900" b="1" kern="50">
                          <a:solidFill>
                            <a:schemeClr val="tx1"/>
                          </a:solidFill>
                          <a:effectLst/>
                        </a:rPr>
                        <a:t>Sonar de barrido lateral</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No cumplido</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744936503"/>
                  </a:ext>
                </a:extLst>
              </a:tr>
              <a:tr h="315485">
                <a:tc>
                  <a:txBody>
                    <a:bodyPr/>
                    <a:lstStyle/>
                    <a:p>
                      <a:pPr algn="ctr">
                        <a:lnSpc>
                          <a:spcPct val="115000"/>
                        </a:lnSpc>
                        <a:spcAft>
                          <a:spcPts val="0"/>
                        </a:spcAft>
                      </a:pPr>
                      <a:r>
                        <a:rPr lang="es-AR" sz="900" b="1" kern="50">
                          <a:solidFill>
                            <a:schemeClr val="tx1"/>
                          </a:solidFill>
                          <a:effectLst/>
                        </a:rPr>
                        <a:t>Fotogrametría Digital con imágenes satelitales</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2011092376"/>
                  </a:ext>
                </a:extLst>
              </a:tr>
              <a:tr h="473227">
                <a:tc>
                  <a:txBody>
                    <a:bodyPr/>
                    <a:lstStyle/>
                    <a:p>
                      <a:pPr algn="ctr">
                        <a:lnSpc>
                          <a:spcPct val="115000"/>
                        </a:lnSpc>
                        <a:spcAft>
                          <a:spcPts val="0"/>
                        </a:spcAft>
                      </a:pPr>
                      <a:r>
                        <a:rPr lang="es-AR" sz="900" b="1" kern="50">
                          <a:solidFill>
                            <a:schemeClr val="tx1"/>
                          </a:solidFill>
                          <a:effectLst/>
                        </a:rPr>
                        <a:t>Administración de datos digitales provenientes de diferentes campañas</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Cumplido</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SOHMA</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832832896"/>
                  </a:ext>
                </a:extLst>
              </a:tr>
              <a:tr h="315485">
                <a:tc>
                  <a:txBody>
                    <a:bodyPr/>
                    <a:lstStyle/>
                    <a:p>
                      <a:pPr algn="ctr">
                        <a:lnSpc>
                          <a:spcPct val="115000"/>
                        </a:lnSpc>
                        <a:spcAft>
                          <a:spcPts val="0"/>
                        </a:spcAft>
                      </a:pPr>
                      <a:r>
                        <a:rPr lang="es-AR" sz="900" b="1" kern="50">
                          <a:solidFill>
                            <a:schemeClr val="tx1"/>
                          </a:solidFill>
                          <a:effectLst/>
                        </a:rPr>
                        <a:t>Nuevas tecnologías</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773715787"/>
                  </a:ext>
                </a:extLst>
              </a:tr>
              <a:tr h="473227">
                <a:tc>
                  <a:txBody>
                    <a:bodyPr/>
                    <a:lstStyle/>
                    <a:p>
                      <a:pPr algn="ctr">
                        <a:lnSpc>
                          <a:spcPct val="115000"/>
                        </a:lnSpc>
                        <a:spcAft>
                          <a:spcPts val="0"/>
                        </a:spcAft>
                      </a:pPr>
                      <a:r>
                        <a:rPr lang="es-AR" sz="900" b="1" kern="50">
                          <a:solidFill>
                            <a:schemeClr val="tx1"/>
                          </a:solidFill>
                          <a:effectLst/>
                        </a:rPr>
                        <a:t>Empleo e interpretación de datos colectados con magnetómetro marino</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460462184"/>
                  </a:ext>
                </a:extLst>
              </a:tr>
              <a:tr h="473227">
                <a:tc>
                  <a:txBody>
                    <a:bodyPr/>
                    <a:lstStyle/>
                    <a:p>
                      <a:pPr algn="ctr">
                        <a:lnSpc>
                          <a:spcPct val="115000"/>
                        </a:lnSpc>
                        <a:spcAft>
                          <a:spcPts val="0"/>
                        </a:spcAft>
                      </a:pPr>
                      <a:r>
                        <a:rPr lang="es-AR" sz="900" b="1" kern="50">
                          <a:solidFill>
                            <a:schemeClr val="tx1"/>
                          </a:solidFill>
                          <a:effectLst/>
                        </a:rPr>
                        <a:t>Empleo e interpretación de datos colectados con perfilador sísmico (SBP)</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974735984"/>
                  </a:ext>
                </a:extLst>
              </a:tr>
              <a:tr h="473227">
                <a:tc>
                  <a:txBody>
                    <a:bodyPr/>
                    <a:lstStyle/>
                    <a:p>
                      <a:pPr algn="ctr">
                        <a:lnSpc>
                          <a:spcPct val="115000"/>
                        </a:lnSpc>
                        <a:spcAft>
                          <a:spcPts val="0"/>
                        </a:spcAft>
                      </a:pPr>
                      <a:r>
                        <a:rPr lang="en-US" sz="900" b="1" kern="50">
                          <a:solidFill>
                            <a:schemeClr val="tx1"/>
                          </a:solidFill>
                          <a:effectLst/>
                        </a:rPr>
                        <a:t>Marine Spatial Data Infrastructure (MSDI)</a:t>
                      </a:r>
                    </a:p>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X</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No cumplido</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515242148"/>
                  </a:ext>
                </a:extLst>
              </a:tr>
              <a:tr h="868087">
                <a:tc>
                  <a:txBody>
                    <a:bodyPr/>
                    <a:lstStyle/>
                    <a:p>
                      <a:pPr algn="ctr">
                        <a:lnSpc>
                          <a:spcPct val="115000"/>
                        </a:lnSpc>
                        <a:spcAft>
                          <a:spcPts val="0"/>
                        </a:spcAft>
                      </a:pPr>
                      <a:r>
                        <a:rPr lang="es-ES" sz="900" b="1" kern="50">
                          <a:solidFill>
                            <a:schemeClr val="tx1"/>
                          </a:solidFill>
                          <a:effectLst/>
                        </a:rPr>
                        <a:t>Taller sobre campañas de Sondeos Offshore (análisis geofísicos e identificación de montes submarinos)</a:t>
                      </a:r>
                      <a:endParaRPr lang="en-US" sz="900" b="1" kern="50">
                        <a:solidFill>
                          <a:schemeClr val="tx1"/>
                        </a:solidFill>
                        <a:effectLst/>
                      </a:endParaRPr>
                    </a:p>
                    <a:p>
                      <a:pPr algn="ctr">
                        <a:lnSpc>
                          <a:spcPct val="115000"/>
                        </a:lnSpc>
                        <a:spcAft>
                          <a:spcPts val="0"/>
                        </a:spcAft>
                      </a:pPr>
                      <a:r>
                        <a:rPr lang="es-ES" sz="900" b="1" kern="50">
                          <a:solidFill>
                            <a:schemeClr val="tx1"/>
                          </a:solidFill>
                          <a:effectLst/>
                        </a:rPr>
                        <a:t>Implementado en el año 2017</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n-US" sz="900" b="1" kern="50">
                          <a:solidFill>
                            <a:schemeClr val="tx1"/>
                          </a:solidFill>
                          <a:effectLst/>
                        </a:rPr>
                        <a:t> </a:t>
                      </a:r>
                    </a:p>
                    <a:p>
                      <a:pPr algn="ctr">
                        <a:lnSpc>
                          <a:spcPct val="115000"/>
                        </a:lnSpc>
                        <a:spcAft>
                          <a:spcPts val="0"/>
                        </a:spcAft>
                      </a:pPr>
                      <a:r>
                        <a:rPr lang="en-US" sz="900" b="1" kern="50">
                          <a:solidFill>
                            <a:schemeClr val="tx1"/>
                          </a:solidFill>
                          <a:effectLst/>
                        </a:rPr>
                        <a:t>X</a:t>
                      </a:r>
                    </a:p>
                    <a:p>
                      <a:pPr algn="ctr">
                        <a:lnSpc>
                          <a:spcPct val="115000"/>
                        </a:lnSpc>
                        <a:spcAft>
                          <a:spcPts val="0"/>
                        </a:spcAft>
                      </a:pPr>
                      <a:r>
                        <a:rPr lang="en-US" sz="900" b="1" kern="50">
                          <a:solidFill>
                            <a:schemeClr val="tx1"/>
                          </a:solidFill>
                          <a:effectLst/>
                        </a:rPr>
                        <a:t>Cumplido</a:t>
                      </a:r>
                    </a:p>
                    <a:p>
                      <a:pPr algn="ctr">
                        <a:lnSpc>
                          <a:spcPct val="115000"/>
                        </a:lnSpc>
                        <a:spcAft>
                          <a:spcPts val="0"/>
                        </a:spcAft>
                      </a:pPr>
                      <a:r>
                        <a:rPr lang="es-AR" sz="900" b="1" kern="50">
                          <a:solidFill>
                            <a:schemeClr val="tx1"/>
                          </a:solidFill>
                          <a:effectLst/>
                        </a:rPr>
                        <a:t>MACHC</a:t>
                      </a:r>
                      <a:endParaRPr lang="en-US" sz="900" b="1" kern="50">
                        <a:solidFill>
                          <a:schemeClr val="tx1"/>
                        </a:solidFill>
                        <a:effectLst/>
                      </a:endParaRPr>
                    </a:p>
                    <a:p>
                      <a:pPr algn="ctr">
                        <a:lnSpc>
                          <a:spcPct val="115000"/>
                        </a:lnSpc>
                        <a:spcAft>
                          <a:spcPts val="0"/>
                        </a:spcAft>
                      </a:pPr>
                      <a:r>
                        <a:rPr lang="es-AR" sz="900" b="1" kern="50">
                          <a:solidFill>
                            <a:schemeClr val="tx1"/>
                          </a:solidFill>
                          <a:effectLst/>
                        </a:rPr>
                        <a:t>(SHN)</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a:solidFill>
                            <a:schemeClr val="tx1"/>
                          </a:solidFill>
                          <a:effectLst/>
                        </a:rPr>
                        <a:t> </a:t>
                      </a:r>
                      <a:endParaRPr lang="en-US" sz="900" b="1" kern="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dirty="0">
                          <a:solidFill>
                            <a:schemeClr val="tx1"/>
                          </a:solidFill>
                          <a:effectLst/>
                        </a:rPr>
                        <a:t> </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tc>
                  <a:txBody>
                    <a:bodyPr/>
                    <a:lstStyle/>
                    <a:p>
                      <a:pPr algn="ctr">
                        <a:lnSpc>
                          <a:spcPct val="115000"/>
                        </a:lnSpc>
                        <a:spcAft>
                          <a:spcPts val="0"/>
                        </a:spcAft>
                      </a:pPr>
                      <a:r>
                        <a:rPr lang="es-AR" sz="900" b="1" kern="50" dirty="0">
                          <a:solidFill>
                            <a:schemeClr val="tx1"/>
                          </a:solidFill>
                          <a:effectLst/>
                        </a:rPr>
                        <a:t> </a:t>
                      </a:r>
                      <a:endParaRPr lang="en-US" sz="900" b="1" kern="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869" marR="20869" marT="0" marB="0" anchor="ctr"/>
                </a:tc>
                <a:extLst>
                  <a:ext uri="{0D108BD9-81ED-4DB2-BD59-A6C34878D82A}">
                    <a16:rowId xmlns:a16="http://schemas.microsoft.com/office/drawing/2014/main" val="1107157596"/>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93248571-8202-4CBE-B46C-17997EFE6917}"/>
              </a:ext>
            </a:extLst>
          </p:cNvPr>
          <p:cNvSpPr txBox="1">
            <a:spLocks noChangeArrowheads="1"/>
          </p:cNvSpPr>
          <p:nvPr/>
        </p:nvSpPr>
        <p:spPr bwMode="auto">
          <a:xfrm>
            <a:off x="457200" y="981075"/>
            <a:ext cx="8229600" cy="5256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1pPr>
            <a:lvl2pPr marL="739775"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9pPr>
          </a:lstStyle>
          <a:p>
            <a:pPr marL="0" indent="0" algn="ctr" eaLnBrk="1" hangingPunct="1">
              <a:spcBef>
                <a:spcPts val="700"/>
              </a:spcBef>
              <a:buClr>
                <a:srgbClr val="000000"/>
              </a:buClr>
              <a:buSzPct val="100000"/>
              <a:buFont typeface="Times New Roman" panose="02020603050405020304" pitchFamily="18" charset="0"/>
              <a:buNone/>
              <a:defRPr/>
            </a:pPr>
            <a:r>
              <a:rPr lang="es-ES" altLang="es-UY" sz="2800" b="1" dirty="0">
                <a:solidFill>
                  <a:srgbClr val="000000"/>
                </a:solidFill>
                <a:latin typeface="Calibri" panose="020F0502020204030204" pitchFamily="34" charset="0"/>
              </a:rPr>
              <a:t> </a:t>
            </a:r>
            <a:r>
              <a:rPr lang="pt-BR" altLang="es-UY" sz="2800" b="1" dirty="0">
                <a:solidFill>
                  <a:srgbClr val="000000"/>
                </a:solidFill>
                <a:latin typeface="Calibri" panose="020F0502020204030204" pitchFamily="34" charset="0"/>
              </a:rPr>
              <a:t>CAPACITACION 2019 PLANIFICADA</a:t>
            </a:r>
          </a:p>
          <a:p>
            <a:pPr>
              <a:defRPr/>
            </a:pPr>
            <a:r>
              <a:rPr lang="es-AR" dirty="0">
                <a:solidFill>
                  <a:schemeClr val="tx1"/>
                </a:solidFill>
              </a:rPr>
              <a:t> El Programa Anual de Capacitación previsto para 2019 informa que habrá tres cursos para este año:  </a:t>
            </a:r>
          </a:p>
          <a:p>
            <a:pPr>
              <a:defRPr/>
            </a:pPr>
            <a:endParaRPr lang="en-US" dirty="0">
              <a:solidFill>
                <a:schemeClr val="tx1"/>
              </a:solidFill>
            </a:endParaRPr>
          </a:p>
          <a:p>
            <a:pPr>
              <a:defRPr/>
            </a:pPr>
            <a:r>
              <a:rPr lang="en-US" b="1" dirty="0">
                <a:solidFill>
                  <a:schemeClr val="tx1"/>
                </a:solidFill>
              </a:rPr>
              <a:t>“</a:t>
            </a:r>
            <a:r>
              <a:rPr lang="en-US" b="1" dirty="0" err="1">
                <a:solidFill>
                  <a:schemeClr val="tx1"/>
                </a:solidFill>
              </a:rPr>
              <a:t>Multibeam</a:t>
            </a:r>
            <a:r>
              <a:rPr lang="en-US" b="1" dirty="0">
                <a:solidFill>
                  <a:schemeClr val="tx1"/>
                </a:solidFill>
              </a:rPr>
              <a:t> data processing and bathymetry database Workshop” (SHN) – P-19; </a:t>
            </a:r>
          </a:p>
          <a:p>
            <a:pPr>
              <a:defRPr/>
            </a:pPr>
            <a:endParaRPr lang="en-US" b="1" dirty="0">
              <a:solidFill>
                <a:schemeClr val="tx1"/>
              </a:solidFill>
            </a:endParaRPr>
          </a:p>
          <a:p>
            <a:pPr>
              <a:defRPr/>
            </a:pPr>
            <a:r>
              <a:rPr lang="en-US" b="1" dirty="0">
                <a:solidFill>
                  <a:schemeClr val="tx1"/>
                </a:solidFill>
              </a:rPr>
              <a:t>“Tide Training” (DHN) – P-21; </a:t>
            </a:r>
          </a:p>
          <a:p>
            <a:pPr>
              <a:defRPr/>
            </a:pPr>
            <a:endParaRPr lang="en-US" b="1" dirty="0">
              <a:solidFill>
                <a:schemeClr val="tx1"/>
              </a:solidFill>
            </a:endParaRPr>
          </a:p>
          <a:p>
            <a:pPr>
              <a:defRPr/>
            </a:pPr>
            <a:r>
              <a:rPr lang="en-US" b="1" dirty="0">
                <a:solidFill>
                  <a:schemeClr val="tx1"/>
                </a:solidFill>
              </a:rPr>
              <a:t>“</a:t>
            </a:r>
            <a:r>
              <a:rPr lang="en-US" b="1" dirty="0" err="1">
                <a:solidFill>
                  <a:schemeClr val="tx1"/>
                </a:solidFill>
              </a:rPr>
              <a:t>Multibeam</a:t>
            </a:r>
            <a:r>
              <a:rPr lang="en-US" b="1" dirty="0">
                <a:solidFill>
                  <a:schemeClr val="tx1"/>
                </a:solidFill>
              </a:rPr>
              <a:t> Systems Total Uncertainty Workshop” (SOHMA) – P-24</a:t>
            </a:r>
            <a:r>
              <a:rPr lang="en-US" dirty="0">
                <a:solidFill>
                  <a:schemeClr val="tx1"/>
                </a:solidFill>
              </a:rPr>
              <a:t>.</a:t>
            </a:r>
          </a:p>
          <a:p>
            <a:pPr lvl="2" eaLnBrk="1" hangingPunct="1">
              <a:spcBef>
                <a:spcPts val="600"/>
              </a:spcBef>
              <a:buSzPct val="100000"/>
              <a:defRPr/>
            </a:pPr>
            <a:endParaRPr lang="pt-BR" altLang="es-UY" sz="2400" dirty="0">
              <a:solidFill>
                <a:schemeClr val="tx1"/>
              </a:solidFill>
              <a:latin typeface="Calibri" panose="020F0502020204030204" pitchFamily="34" charset="0"/>
            </a:endParaRPr>
          </a:p>
          <a:p>
            <a:pPr marL="0" indent="0" algn="ctr" eaLnBrk="1" hangingPunct="1">
              <a:spcBef>
                <a:spcPts val="700"/>
              </a:spcBef>
              <a:buClr>
                <a:srgbClr val="000000"/>
              </a:buClr>
              <a:buSzPct val="100000"/>
              <a:buFont typeface="Times New Roman" panose="02020603050405020304" pitchFamily="18" charset="0"/>
              <a:buNone/>
              <a:defRPr/>
            </a:pPr>
            <a:endParaRPr lang="pt-BR" altLang="es-UY" sz="2800" dirty="0">
              <a:solidFill>
                <a:srgbClr val="000000"/>
              </a:solidFill>
              <a:latin typeface="Calibri" panose="020F0502020204030204" pitchFamily="34" charset="0"/>
            </a:endParaRPr>
          </a:p>
          <a:p>
            <a:pPr marL="0" indent="0" algn="ctr" eaLnBrk="1" hangingPunct="1">
              <a:spcBef>
                <a:spcPts val="700"/>
              </a:spcBef>
              <a:buClr>
                <a:srgbClr val="000000"/>
              </a:buClr>
              <a:buSzPct val="100000"/>
              <a:buFont typeface="Times New Roman" panose="02020603050405020304" pitchFamily="18" charset="0"/>
              <a:buNone/>
              <a:defRPr/>
            </a:pPr>
            <a:r>
              <a:rPr lang="es-AR" sz="2400" dirty="0"/>
              <a:t>Fotogrametría Digital con imágenes satelitales</a:t>
            </a:r>
            <a:endParaRPr lang="pt-BR" altLang="es-UY" sz="2400" dirty="0">
              <a:solidFill>
                <a:srgbClr val="000000"/>
              </a:solidFill>
              <a:latin typeface="Calibri" panose="020F0502020204030204" pitchFamily="34" charset="0"/>
            </a:endParaRPr>
          </a:p>
          <a:p>
            <a:pPr lvl="2" eaLnBrk="1" hangingPunct="1">
              <a:spcBef>
                <a:spcPts val="600"/>
              </a:spcBef>
              <a:buSzPct val="100000"/>
              <a:defRPr/>
            </a:pPr>
            <a:endParaRPr lang="pt-BR" altLang="es-UY" sz="2400" dirty="0">
              <a:solidFill>
                <a:srgbClr val="000000"/>
              </a:solidFill>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a:extLst>
              <a:ext uri="{FF2B5EF4-FFF2-40B4-BE49-F238E27FC236}">
                <a16:creationId xmlns:a16="http://schemas.microsoft.com/office/drawing/2014/main" id="{7501DBD2-047B-4599-AF0C-81DB050A6A64}"/>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sp>
        <p:nvSpPr>
          <p:cNvPr id="24579" name="Text Box 2">
            <a:extLst>
              <a:ext uri="{FF2B5EF4-FFF2-40B4-BE49-F238E27FC236}">
                <a16:creationId xmlns:a16="http://schemas.microsoft.com/office/drawing/2014/main" id="{BF864A7F-BCA8-4EE6-A3F8-78A58FD226EF}"/>
              </a:ext>
            </a:extLst>
          </p:cNvPr>
          <p:cNvSpPr txBox="1">
            <a:spLocks noChangeArrowheads="1"/>
          </p:cNvSpPr>
          <p:nvPr/>
        </p:nvSpPr>
        <p:spPr bwMode="auto">
          <a:xfrm>
            <a:off x="457200" y="1628775"/>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lvl="1" eaLnBrk="1" hangingPunct="1">
              <a:spcBef>
                <a:spcPts val="700"/>
              </a:spcBef>
              <a:buSzPct val="100000"/>
            </a:pPr>
            <a:endParaRPr lang="pt-BR" altLang="es-UY" sz="2400">
              <a:solidFill>
                <a:srgbClr val="000000"/>
              </a:solidFill>
              <a:latin typeface="Calibri" panose="020F0502020204030204" pitchFamily="34" charset="0"/>
            </a:endParaRPr>
          </a:p>
          <a:p>
            <a:pPr lvl="1" eaLnBrk="1" hangingPunct="1">
              <a:spcBef>
                <a:spcPts val="700"/>
              </a:spcBef>
              <a:buSzPct val="100000"/>
            </a:pPr>
            <a:endParaRPr lang="pt-BR" altLang="es-UY" sz="24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24580" name="Picture 3">
            <a:extLst>
              <a:ext uri="{FF2B5EF4-FFF2-40B4-BE49-F238E27FC236}">
                <a16:creationId xmlns:a16="http://schemas.microsoft.com/office/drawing/2014/main" id="{3778F4D2-8CAF-41E9-AB94-3A1878EEFAD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581" name="Picture 4">
            <a:extLst>
              <a:ext uri="{FF2B5EF4-FFF2-40B4-BE49-F238E27FC236}">
                <a16:creationId xmlns:a16="http://schemas.microsoft.com/office/drawing/2014/main" id="{6B9A0E30-A48C-4109-BA98-5FB621FE39C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D68444EB-64D3-4CEE-B2E9-025FF8B4B960}"/>
              </a:ext>
            </a:extLst>
          </p:cNvPr>
          <p:cNvGraphicFramePr>
            <a:graphicFrameLocks noGrp="1"/>
          </p:cNvGraphicFramePr>
          <p:nvPr/>
        </p:nvGraphicFramePr>
        <p:xfrm>
          <a:off x="457200" y="2492375"/>
          <a:ext cx="7427913" cy="3313113"/>
        </p:xfrm>
        <a:graphic>
          <a:graphicData uri="http://schemas.openxmlformats.org/drawingml/2006/table">
            <a:tbl>
              <a:tblPr>
                <a:tableStyleId>{5C22544A-7EE6-4342-B048-85BDC9FD1C3A}</a:tableStyleId>
              </a:tblPr>
              <a:tblGrid>
                <a:gridCol w="1155766">
                  <a:extLst>
                    <a:ext uri="{9D8B030D-6E8A-4147-A177-3AD203B41FA5}">
                      <a16:colId xmlns:a16="http://schemas.microsoft.com/office/drawing/2014/main" val="3569498405"/>
                    </a:ext>
                  </a:extLst>
                </a:gridCol>
                <a:gridCol w="1570554">
                  <a:extLst>
                    <a:ext uri="{9D8B030D-6E8A-4147-A177-3AD203B41FA5}">
                      <a16:colId xmlns:a16="http://schemas.microsoft.com/office/drawing/2014/main" val="595835088"/>
                    </a:ext>
                  </a:extLst>
                </a:gridCol>
                <a:gridCol w="4701593">
                  <a:extLst>
                    <a:ext uri="{9D8B030D-6E8A-4147-A177-3AD203B41FA5}">
                      <a16:colId xmlns:a16="http://schemas.microsoft.com/office/drawing/2014/main" val="909824476"/>
                    </a:ext>
                  </a:extLst>
                </a:gridCol>
              </a:tblGrid>
              <a:tr h="3313113">
                <a:tc>
                  <a:txBody>
                    <a:bodyPr/>
                    <a:lstStyle/>
                    <a:p>
                      <a:pPr algn="ctr">
                        <a:lnSpc>
                          <a:spcPct val="115000"/>
                        </a:lnSpc>
                        <a:spcAft>
                          <a:spcPts val="1000"/>
                        </a:spcAft>
                      </a:pPr>
                      <a:r>
                        <a:rPr lang="es-AR" sz="2000" b="1" kern="50" dirty="0">
                          <a:effectLst/>
                        </a:rPr>
                        <a:t>5</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AR" sz="2000" b="1" kern="50" dirty="0" err="1">
                          <a:effectLst/>
                        </a:rPr>
                        <a:t>CHAtSO</a:t>
                      </a:r>
                      <a:endParaRPr lang="en-US" sz="2800" b="1" kern="50" dirty="0">
                        <a:effectLst/>
                      </a:endParaRPr>
                    </a:p>
                    <a:p>
                      <a:pPr algn="ctr">
                        <a:lnSpc>
                          <a:spcPct val="115000"/>
                        </a:lnSpc>
                        <a:spcAft>
                          <a:spcPts val="1000"/>
                        </a:spcAft>
                      </a:pPr>
                      <a:r>
                        <a:rPr lang="es-AR" sz="2000" b="1" kern="50" dirty="0">
                          <a:effectLst/>
                        </a:rPr>
                        <a:t>12-07</a:t>
                      </a:r>
                      <a:endParaRPr lang="en-US" sz="2800" b="1" kern="50" dirty="0">
                        <a:effectLst/>
                      </a:endParaRPr>
                    </a:p>
                    <a:p>
                      <a:pPr algn="ctr">
                        <a:lnSpc>
                          <a:spcPct val="115000"/>
                        </a:lnSpc>
                        <a:spcAft>
                          <a:spcPts val="1000"/>
                        </a:spcAft>
                      </a:pPr>
                      <a:r>
                        <a:rPr lang="es-AR" sz="2000" b="1" kern="50" dirty="0">
                          <a:effectLst/>
                        </a:rPr>
                        <a:t> </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AR" sz="2000" b="1" kern="50" dirty="0">
                          <a:effectLst/>
                        </a:rPr>
                        <a:t>Los países miembros deberán</a:t>
                      </a:r>
                      <a:br>
                        <a:rPr lang="es-AR" sz="2000" b="1" kern="50" dirty="0">
                          <a:effectLst/>
                        </a:rPr>
                      </a:br>
                      <a:r>
                        <a:rPr lang="es-AR" sz="2000" b="1" kern="50" dirty="0">
                          <a:effectLst/>
                        </a:rPr>
                        <a:t>informar al Presidente del Comité</a:t>
                      </a:r>
                      <a:br>
                        <a:rPr lang="es-AR" sz="2000" b="1" kern="50" dirty="0">
                          <a:effectLst/>
                        </a:rPr>
                      </a:br>
                      <a:r>
                        <a:rPr lang="es-AR" sz="2000" b="1" kern="50" dirty="0">
                          <a:effectLst/>
                        </a:rPr>
                        <a:t>de Planeamiento, cualquier</a:t>
                      </a:r>
                      <a:br>
                        <a:rPr lang="es-AR" sz="2000" b="1" kern="50" dirty="0">
                          <a:effectLst/>
                        </a:rPr>
                      </a:br>
                      <a:r>
                        <a:rPr lang="es-AR" sz="2000" b="1" kern="50" dirty="0">
                          <a:effectLst/>
                        </a:rPr>
                        <a:t>posibilidad de capacitación y</a:t>
                      </a:r>
                      <a:br>
                        <a:rPr lang="es-AR" sz="2000" b="1" kern="50" dirty="0">
                          <a:effectLst/>
                        </a:rPr>
                      </a:br>
                      <a:r>
                        <a:rPr lang="es-AR" sz="2000" b="1" kern="50" dirty="0">
                          <a:effectLst/>
                        </a:rPr>
                        <a:t>formación, dentro de los Servicios</a:t>
                      </a:r>
                      <a:br>
                        <a:rPr lang="es-AR" sz="2000" b="1" kern="50" dirty="0">
                          <a:effectLst/>
                        </a:rPr>
                      </a:br>
                      <a:r>
                        <a:rPr lang="es-AR" sz="2000" b="1" kern="50" dirty="0">
                          <a:effectLst/>
                        </a:rPr>
                        <a:t>Hidrográficos Nacionales, que se</a:t>
                      </a:r>
                      <a:br>
                        <a:rPr lang="es-AR" sz="2000" b="1" kern="50" dirty="0">
                          <a:effectLst/>
                        </a:rPr>
                      </a:br>
                      <a:r>
                        <a:rPr lang="es-AR" sz="2000" b="1" kern="50" dirty="0">
                          <a:effectLst/>
                        </a:rPr>
                        <a:t>puedan ofrecer a otros servicios</a:t>
                      </a:r>
                      <a:br>
                        <a:rPr lang="es-AR" sz="2000" b="1" kern="50" dirty="0">
                          <a:effectLst/>
                        </a:rPr>
                      </a:br>
                      <a:r>
                        <a:rPr lang="es-AR" sz="2000" b="1" kern="50" dirty="0">
                          <a:effectLst/>
                        </a:rPr>
                        <a:t>en forma oportuna</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91233397"/>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EA08FAAE-38F4-4550-9E83-B21B21E4CC61}"/>
              </a:ext>
            </a:extLst>
          </p:cNvPr>
          <p:cNvSpPr txBox="1">
            <a:spLocks noChangeArrowheads="1"/>
          </p:cNvSpPr>
          <p:nvPr/>
        </p:nvSpPr>
        <p:spPr bwMode="auto">
          <a:xfrm>
            <a:off x="457200" y="1414463"/>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1pPr>
            <a:lvl2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2pPr>
            <a:lvl3pPr indent="-227013">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3pPr>
            <a:lvl4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4pPr>
            <a:lvl5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9pPr>
          </a:lstStyle>
          <a:p>
            <a:pPr marL="0" indent="0" eaLnBrk="1" hangingPunct="1">
              <a:spcBef>
                <a:spcPts val="700"/>
              </a:spcBef>
              <a:defRPr/>
            </a:pPr>
            <a:r>
              <a:rPr lang="pt-BR" altLang="es-UY" sz="2800" dirty="0">
                <a:solidFill>
                  <a:srgbClr val="000000"/>
                </a:solidFill>
                <a:latin typeface="Calibri" pitchFamily="34" charset="0"/>
              </a:rPr>
              <a:t>CAPACITACION SUGERIDA POR :</a:t>
            </a:r>
          </a:p>
          <a:p>
            <a:pPr eaLnBrk="1" hangingPunct="1">
              <a:spcBef>
                <a:spcPts val="700"/>
              </a:spcBef>
              <a:buFont typeface="Arial" charset="0"/>
              <a:buChar char="•"/>
              <a:defRPr/>
            </a:pPr>
            <a:r>
              <a:rPr lang="pt-BR" altLang="es-UY" sz="2800" dirty="0">
                <a:solidFill>
                  <a:srgbClr val="000000"/>
                </a:solidFill>
                <a:latin typeface="Calibri" pitchFamily="34" charset="0"/>
              </a:rPr>
              <a:t>ARGENTINA:</a:t>
            </a:r>
          </a:p>
          <a:p>
            <a:pPr marL="0" indent="0" eaLnBrk="1" hangingPunct="1">
              <a:spcBef>
                <a:spcPts val="700"/>
              </a:spcBef>
              <a:defRPr/>
            </a:pPr>
            <a:endParaRPr lang="pt-BR" altLang="es-UY" sz="2800" dirty="0">
              <a:solidFill>
                <a:srgbClr val="000000"/>
              </a:solidFill>
              <a:latin typeface="Calibri" pitchFamily="34" charset="0"/>
            </a:endParaRPr>
          </a:p>
          <a:p>
            <a:pPr marL="342900" indent="-342900" eaLnBrk="1" hangingPunct="1">
              <a:spcBef>
                <a:spcPts val="700"/>
              </a:spcBef>
              <a:buFont typeface="Arial" pitchFamily="34" charset="0"/>
              <a:buChar char="•"/>
              <a:defRPr/>
            </a:pPr>
            <a:r>
              <a:rPr lang="es-AR" sz="2400" b="1" dirty="0">
                <a:solidFill>
                  <a:schemeClr val="tx1"/>
                </a:solidFill>
              </a:rPr>
              <a:t>Curso de Hidrografía para Oficiales Navales Y Estudiantes Civiles (Cat. “B” ISCB) </a:t>
            </a:r>
          </a:p>
          <a:p>
            <a:pPr marL="342900" indent="-342900" eaLnBrk="1" hangingPunct="1">
              <a:spcBef>
                <a:spcPts val="700"/>
              </a:spcBef>
              <a:buFont typeface="Arial" pitchFamily="34" charset="0"/>
              <a:buChar char="•"/>
              <a:defRPr/>
            </a:pPr>
            <a:r>
              <a:rPr lang="es-AR" sz="2400" b="1" dirty="0">
                <a:solidFill>
                  <a:schemeClr val="tx1"/>
                </a:solidFill>
              </a:rPr>
              <a:t> Licenciatura en Cartografía (Cat. “A” ISCB).</a:t>
            </a:r>
            <a:endParaRPr lang="pt-BR" altLang="es-UY" sz="2400" b="1" dirty="0">
              <a:solidFill>
                <a:schemeClr val="tx1"/>
              </a:solidFill>
              <a:latin typeface="Calibri" pitchFamily="34" charset="0"/>
            </a:endParaRPr>
          </a:p>
          <a:p>
            <a:pPr marL="0" indent="0" eaLnBrk="1" hangingPunct="1">
              <a:spcBef>
                <a:spcPts val="700"/>
              </a:spcBef>
              <a:defRPr/>
            </a:pPr>
            <a:endParaRPr lang="pt-BR" altLang="es-UY" sz="2400" b="1" dirty="0">
              <a:solidFill>
                <a:schemeClr val="tx1"/>
              </a:solidFill>
              <a:latin typeface="Calibri" pitchFamily="34" charset="0"/>
            </a:endParaRPr>
          </a:p>
          <a:p>
            <a:pPr lvl="2" eaLnBrk="1" hangingPunct="1">
              <a:spcBef>
                <a:spcPts val="600"/>
              </a:spcBef>
              <a:buClrTx/>
              <a:buFontTx/>
              <a:buNone/>
              <a:defRPr/>
            </a:pPr>
            <a:endParaRPr lang="pt-BR" altLang="es-UY" sz="2000" dirty="0">
              <a:solidFill>
                <a:schemeClr val="tx1"/>
              </a:solidFill>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72E031E1-8CA5-49AE-8667-B35590CCCBCB}"/>
              </a:ext>
            </a:extLst>
          </p:cNvPr>
          <p:cNvSpPr txBox="1">
            <a:spLocks noChangeArrowheads="1"/>
          </p:cNvSpPr>
          <p:nvPr/>
        </p:nvSpPr>
        <p:spPr bwMode="auto">
          <a:xfrm>
            <a:off x="457200" y="1414463"/>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1pPr>
            <a:lvl2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2pPr>
            <a:lvl3pPr indent="-227013">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3pPr>
            <a:lvl4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4pPr>
            <a:lvl5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9pPr>
          </a:lstStyle>
          <a:p>
            <a:pPr marL="0" indent="0" eaLnBrk="1" hangingPunct="1">
              <a:spcBef>
                <a:spcPts val="700"/>
              </a:spcBef>
              <a:defRPr/>
            </a:pPr>
            <a:r>
              <a:rPr lang="pt-BR" altLang="es-UY" sz="2800" dirty="0">
                <a:solidFill>
                  <a:srgbClr val="000000"/>
                </a:solidFill>
                <a:latin typeface="Calibri" pitchFamily="34" charset="0"/>
              </a:rPr>
              <a:t>CAPACITACION SUGERIDA POR :</a:t>
            </a:r>
          </a:p>
          <a:p>
            <a:pPr eaLnBrk="1" hangingPunct="1">
              <a:spcBef>
                <a:spcPts val="700"/>
              </a:spcBef>
              <a:buFont typeface="Arial" charset="0"/>
              <a:buChar char="•"/>
              <a:defRPr/>
            </a:pPr>
            <a:r>
              <a:rPr lang="pt-BR" altLang="es-UY" sz="2800" dirty="0">
                <a:solidFill>
                  <a:srgbClr val="000000"/>
                </a:solidFill>
                <a:latin typeface="Calibri" pitchFamily="34" charset="0"/>
              </a:rPr>
              <a:t>BRASIL:</a:t>
            </a:r>
          </a:p>
          <a:p>
            <a:pPr marL="0" indent="0" eaLnBrk="1" hangingPunct="1">
              <a:spcBef>
                <a:spcPts val="700"/>
              </a:spcBef>
              <a:defRPr/>
            </a:pPr>
            <a:endParaRPr lang="pt-BR" altLang="es-UY" sz="2800" dirty="0">
              <a:solidFill>
                <a:srgbClr val="000000"/>
              </a:solidFill>
              <a:latin typeface="Calibri" pitchFamily="34" charset="0"/>
            </a:endParaRPr>
          </a:p>
          <a:p>
            <a:pPr lvl="2" eaLnBrk="1" hangingPunct="1">
              <a:spcBef>
                <a:spcPts val="600"/>
              </a:spcBef>
              <a:buClrTx/>
              <a:buFontTx/>
              <a:buNone/>
              <a:defRPr/>
            </a:pPr>
            <a:endParaRPr lang="pt-BR" altLang="es-UY" sz="2000" dirty="0">
              <a:solidFill>
                <a:schemeClr val="tx1"/>
              </a:solidFill>
              <a:latin typeface="Calibri" pitchFamily="34" charset="0"/>
            </a:endParaRPr>
          </a:p>
        </p:txBody>
      </p:sp>
      <p:graphicFrame>
        <p:nvGraphicFramePr>
          <p:cNvPr id="3" name="2 Tabla">
            <a:extLst>
              <a:ext uri="{FF2B5EF4-FFF2-40B4-BE49-F238E27FC236}">
                <a16:creationId xmlns:a16="http://schemas.microsoft.com/office/drawing/2014/main" id="{8C209C96-88E9-4BC9-80BD-8206066C38C5}"/>
              </a:ext>
            </a:extLst>
          </p:cNvPr>
          <p:cNvGraphicFramePr>
            <a:graphicFrameLocks noGrp="1"/>
          </p:cNvGraphicFramePr>
          <p:nvPr/>
        </p:nvGraphicFramePr>
        <p:xfrm>
          <a:off x="1495425" y="2366963"/>
          <a:ext cx="6143625" cy="2982912"/>
        </p:xfrm>
        <a:graphic>
          <a:graphicData uri="http://schemas.openxmlformats.org/drawingml/2006/table">
            <a:tbl>
              <a:tblPr>
                <a:tableStyleId>{5C22544A-7EE6-4342-B048-85BDC9FD1C3A}</a:tableStyleId>
              </a:tblPr>
              <a:tblGrid>
                <a:gridCol w="1112750">
                  <a:extLst>
                    <a:ext uri="{9D8B030D-6E8A-4147-A177-3AD203B41FA5}">
                      <a16:colId xmlns:a16="http://schemas.microsoft.com/office/drawing/2014/main" val="20000"/>
                    </a:ext>
                  </a:extLst>
                </a:gridCol>
                <a:gridCol w="3276642">
                  <a:extLst>
                    <a:ext uri="{9D8B030D-6E8A-4147-A177-3AD203B41FA5}">
                      <a16:colId xmlns:a16="http://schemas.microsoft.com/office/drawing/2014/main" val="20001"/>
                    </a:ext>
                  </a:extLst>
                </a:gridCol>
                <a:gridCol w="1754233">
                  <a:extLst>
                    <a:ext uri="{9D8B030D-6E8A-4147-A177-3AD203B41FA5}">
                      <a16:colId xmlns:a16="http://schemas.microsoft.com/office/drawing/2014/main" val="20002"/>
                    </a:ext>
                  </a:extLst>
                </a:gridCol>
              </a:tblGrid>
              <a:tr h="215279">
                <a:tc>
                  <a:txBody>
                    <a:bodyPr/>
                    <a:lstStyle/>
                    <a:p>
                      <a:pPr algn="ctr">
                        <a:lnSpc>
                          <a:spcPct val="115000"/>
                        </a:lnSpc>
                        <a:spcAft>
                          <a:spcPts val="0"/>
                        </a:spcAft>
                        <a:tabLst>
                          <a:tab pos="342900" algn="l"/>
                          <a:tab pos="2400300" algn="l"/>
                        </a:tabLst>
                      </a:pPr>
                      <a:r>
                        <a:rPr lang="es-ES" sz="1200" b="1" kern="50" dirty="0">
                          <a:effectLst/>
                        </a:rPr>
                        <a:t>CURSO</a:t>
                      </a:r>
                      <a:endParaRPr lang="es-UY" sz="1100" b="1" kern="50" dirty="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a:effectLst/>
                        </a:rPr>
                        <a:t>DESCRIPCIÓN</a:t>
                      </a:r>
                      <a:endParaRPr lang="es-UY" sz="1100" b="1" kern="5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a:effectLst/>
                        </a:rPr>
                        <a:t>DURACIÓN</a:t>
                      </a:r>
                      <a:endParaRPr lang="es-UY" sz="1100" b="1" kern="50">
                        <a:effectLst/>
                        <a:latin typeface="Calibri"/>
                        <a:ea typeface="Calibri"/>
                        <a:cs typeface="Times New Roman"/>
                      </a:endParaRPr>
                    </a:p>
                  </a:txBody>
                  <a:tcPr marL="68594" marR="68594" marT="0" marB="0" anchor="ctr"/>
                </a:tc>
                <a:extLst>
                  <a:ext uri="{0D108BD9-81ED-4DB2-BD59-A6C34878D82A}">
                    <a16:rowId xmlns:a16="http://schemas.microsoft.com/office/drawing/2014/main" val="10000"/>
                  </a:ext>
                </a:extLst>
              </a:tr>
              <a:tr h="454054">
                <a:tc>
                  <a:txBody>
                    <a:bodyPr/>
                    <a:lstStyle/>
                    <a:p>
                      <a:pPr algn="ctr">
                        <a:lnSpc>
                          <a:spcPct val="115000"/>
                        </a:lnSpc>
                        <a:spcAft>
                          <a:spcPts val="0"/>
                        </a:spcAft>
                        <a:tabLst>
                          <a:tab pos="342900" algn="l"/>
                          <a:tab pos="2400300" algn="l"/>
                        </a:tabLst>
                      </a:pPr>
                      <a:r>
                        <a:rPr lang="es-ES" sz="1200" b="1" kern="50" dirty="0">
                          <a:effectLst/>
                        </a:rPr>
                        <a:t>C-</a:t>
                      </a:r>
                      <a:r>
                        <a:rPr lang="es-ES" sz="1200" b="1" kern="50" dirty="0" err="1">
                          <a:effectLst/>
                        </a:rPr>
                        <a:t>Esp</a:t>
                      </a:r>
                      <a:r>
                        <a:rPr lang="es-ES" sz="1200" b="1" kern="50" dirty="0">
                          <a:effectLst/>
                        </a:rPr>
                        <a:t>-HN</a:t>
                      </a:r>
                      <a:endParaRPr lang="es-UY" sz="1100" b="1" kern="50" dirty="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a:effectLst/>
                        </a:rPr>
                        <a:t>Tiene como objetivo calificar a los estudiantes a ser un técnico en Hidrografía y Navegación.</a:t>
                      </a:r>
                      <a:endParaRPr lang="es-UY" sz="1100" b="1" kern="5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a:effectLst/>
                        </a:rPr>
                        <a:t>42 semanas</a:t>
                      </a:r>
                      <a:endParaRPr lang="es-UY" sz="1100" b="1" kern="50">
                        <a:effectLst/>
                        <a:latin typeface="Calibri"/>
                        <a:ea typeface="Calibri"/>
                        <a:cs typeface="Times New Roman"/>
                      </a:endParaRPr>
                    </a:p>
                  </a:txBody>
                  <a:tcPr marL="68594" marR="68594" marT="0" marB="0" anchor="ctr"/>
                </a:tc>
                <a:extLst>
                  <a:ext uri="{0D108BD9-81ED-4DB2-BD59-A6C34878D82A}">
                    <a16:rowId xmlns:a16="http://schemas.microsoft.com/office/drawing/2014/main" val="10001"/>
                  </a:ext>
                </a:extLst>
              </a:tr>
              <a:tr h="841302">
                <a:tc>
                  <a:txBody>
                    <a:bodyPr/>
                    <a:lstStyle/>
                    <a:p>
                      <a:pPr algn="ctr">
                        <a:lnSpc>
                          <a:spcPct val="115000"/>
                        </a:lnSpc>
                        <a:spcAft>
                          <a:spcPts val="0"/>
                        </a:spcAft>
                        <a:tabLst>
                          <a:tab pos="342900" algn="l"/>
                          <a:tab pos="2400300" algn="l"/>
                        </a:tabLst>
                      </a:pPr>
                      <a:r>
                        <a:rPr lang="es-ES" sz="1200" b="1" kern="50">
                          <a:effectLst/>
                        </a:rPr>
                        <a:t>C-Ap-HN</a:t>
                      </a:r>
                      <a:endParaRPr lang="es-UY" sz="1100" b="1" kern="5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dirty="0">
                          <a:effectLst/>
                        </a:rPr>
                        <a:t>Tiene como objetivo incrementar la formación de los estudiantes que ya son expertos en Hidrografía y Navegación, haciéndolos más especializados.</a:t>
                      </a:r>
                      <a:endParaRPr lang="es-UY" sz="1100" b="1" kern="50" dirty="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a:effectLst/>
                        </a:rPr>
                        <a:t>35 semanas</a:t>
                      </a:r>
                      <a:endParaRPr lang="es-UY" sz="1100" b="1" kern="50">
                        <a:effectLst/>
                        <a:latin typeface="Calibri"/>
                        <a:ea typeface="Calibri"/>
                        <a:cs typeface="Times New Roman"/>
                      </a:endParaRPr>
                    </a:p>
                  </a:txBody>
                  <a:tcPr marL="68594" marR="68594" marT="0" marB="0" anchor="ctr"/>
                </a:tc>
                <a:extLst>
                  <a:ext uri="{0D108BD9-81ED-4DB2-BD59-A6C34878D82A}">
                    <a16:rowId xmlns:a16="http://schemas.microsoft.com/office/drawing/2014/main" val="10002"/>
                  </a:ext>
                </a:extLst>
              </a:tr>
              <a:tr h="1472278">
                <a:tc>
                  <a:txBody>
                    <a:bodyPr/>
                    <a:lstStyle/>
                    <a:p>
                      <a:pPr algn="ctr">
                        <a:lnSpc>
                          <a:spcPct val="115000"/>
                        </a:lnSpc>
                        <a:spcAft>
                          <a:spcPts val="0"/>
                        </a:spcAft>
                        <a:tabLst>
                          <a:tab pos="342900" algn="l"/>
                          <a:tab pos="2400300" algn="l"/>
                        </a:tabLst>
                      </a:pPr>
                      <a:r>
                        <a:rPr lang="es-ES" sz="1200" b="1" kern="50">
                          <a:effectLst/>
                        </a:rPr>
                        <a:t>CAHO</a:t>
                      </a:r>
                      <a:endParaRPr lang="es-UY" sz="1100" b="1" kern="50">
                        <a:effectLst/>
                      </a:endParaRPr>
                    </a:p>
                    <a:p>
                      <a:pPr algn="ctr">
                        <a:lnSpc>
                          <a:spcPct val="115000"/>
                        </a:lnSpc>
                        <a:spcAft>
                          <a:spcPts val="0"/>
                        </a:spcAft>
                        <a:tabLst>
                          <a:tab pos="342900" algn="l"/>
                          <a:tab pos="2400300" algn="l"/>
                        </a:tabLst>
                      </a:pPr>
                      <a:r>
                        <a:rPr lang="es-ES" sz="1200" b="1" kern="50">
                          <a:effectLst/>
                        </a:rPr>
                        <a:t>(Cat."A" / OHI)</a:t>
                      </a:r>
                      <a:endParaRPr lang="es-UY" sz="1100" b="1" kern="5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dirty="0">
                          <a:effectLst/>
                        </a:rPr>
                        <a:t>Tiene como objetivo proporcionar al alumno la capacidad de planificar, dirigir y ejecutar las actividades relacionadas con la Oficina Nacional de Hidrografía, como las actividades hidrográficas, oceanografía y señalización náutica. Es considerado por la OHI una categoría de curso A</a:t>
                      </a:r>
                      <a:endParaRPr lang="es-UY" sz="1100" b="1" kern="50" dirty="0">
                        <a:effectLst/>
                        <a:latin typeface="Calibri"/>
                        <a:ea typeface="Calibri"/>
                        <a:cs typeface="Times New Roman"/>
                      </a:endParaRPr>
                    </a:p>
                  </a:txBody>
                  <a:tcPr marL="68594" marR="68594" marT="0" marB="0" anchor="ctr"/>
                </a:tc>
                <a:tc>
                  <a:txBody>
                    <a:bodyPr/>
                    <a:lstStyle/>
                    <a:p>
                      <a:pPr algn="ctr">
                        <a:lnSpc>
                          <a:spcPct val="115000"/>
                        </a:lnSpc>
                        <a:spcAft>
                          <a:spcPts val="0"/>
                        </a:spcAft>
                        <a:tabLst>
                          <a:tab pos="342900" algn="l"/>
                          <a:tab pos="2400300" algn="l"/>
                        </a:tabLst>
                      </a:pPr>
                      <a:r>
                        <a:rPr lang="es-ES" sz="1200" b="1" kern="50" dirty="0">
                          <a:effectLst/>
                        </a:rPr>
                        <a:t>50 semanas</a:t>
                      </a:r>
                      <a:endParaRPr lang="es-UY" sz="1100" b="1" kern="50" dirty="0">
                        <a:effectLst/>
                        <a:latin typeface="Calibri"/>
                        <a:ea typeface="Calibri"/>
                        <a:cs typeface="Times New Roman"/>
                      </a:endParaRPr>
                    </a:p>
                  </a:txBody>
                  <a:tcPr marL="68594" marR="68594" marT="0" marB="0"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9DD3A9D3-B9A6-4175-9807-79AF4B176DC9}"/>
              </a:ext>
            </a:extLst>
          </p:cNvPr>
          <p:cNvSpPr txBox="1">
            <a:spLocks noChangeArrowheads="1"/>
          </p:cNvSpPr>
          <p:nvPr/>
        </p:nvSpPr>
        <p:spPr bwMode="auto">
          <a:xfrm>
            <a:off x="395288" y="1196975"/>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1pPr>
            <a:lvl2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2pPr>
            <a:lvl3pPr indent="-227013">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3pPr>
            <a:lvl4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4pPr>
            <a:lvl5pPr>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charset="0"/>
                <a:ea typeface="Microsoft YaHei" pitchFamily="34" charset="-122"/>
              </a:defRPr>
            </a:lvl9pPr>
          </a:lstStyle>
          <a:p>
            <a:pPr marL="0" indent="0" eaLnBrk="1" hangingPunct="1">
              <a:spcBef>
                <a:spcPts val="700"/>
              </a:spcBef>
              <a:defRPr/>
            </a:pPr>
            <a:r>
              <a:rPr lang="pt-BR" altLang="es-UY" sz="2800" dirty="0">
                <a:solidFill>
                  <a:srgbClr val="000000"/>
                </a:solidFill>
                <a:latin typeface="Calibri" pitchFamily="34" charset="0"/>
              </a:rPr>
              <a:t>CAPACITACION SUGERIDA POR :</a:t>
            </a:r>
          </a:p>
          <a:p>
            <a:pPr eaLnBrk="1" hangingPunct="1">
              <a:spcBef>
                <a:spcPts val="700"/>
              </a:spcBef>
              <a:buFont typeface="Arial" charset="0"/>
              <a:buChar char="•"/>
              <a:defRPr/>
            </a:pPr>
            <a:r>
              <a:rPr lang="pt-BR" altLang="es-UY" sz="2800" dirty="0">
                <a:solidFill>
                  <a:srgbClr val="000000"/>
                </a:solidFill>
                <a:latin typeface="Calibri" pitchFamily="34" charset="0"/>
              </a:rPr>
              <a:t>URUGUAY:</a:t>
            </a:r>
          </a:p>
          <a:p>
            <a:pPr eaLnBrk="1" hangingPunct="1">
              <a:spcBef>
                <a:spcPts val="700"/>
              </a:spcBef>
              <a:buFont typeface="Arial" charset="0"/>
              <a:buChar char="•"/>
              <a:defRPr/>
            </a:pPr>
            <a:r>
              <a:rPr lang="es-AR" sz="2800" dirty="0">
                <a:solidFill>
                  <a:schemeClr val="tx1"/>
                </a:solidFill>
              </a:rPr>
              <a:t>Ofrece pasantía de aplicación práctica en el empleo de ecosonda </a:t>
            </a:r>
            <a:r>
              <a:rPr lang="es-AR" sz="2800" dirty="0" err="1">
                <a:solidFill>
                  <a:schemeClr val="tx1"/>
                </a:solidFill>
              </a:rPr>
              <a:t>multihaz</a:t>
            </a:r>
            <a:r>
              <a:rPr lang="es-AR" sz="2800" dirty="0">
                <a:solidFill>
                  <a:schemeClr val="tx1"/>
                </a:solidFill>
              </a:rPr>
              <a:t>.</a:t>
            </a:r>
          </a:p>
          <a:p>
            <a:pPr eaLnBrk="1" hangingPunct="1">
              <a:spcBef>
                <a:spcPts val="700"/>
              </a:spcBef>
              <a:buFont typeface="Arial" charset="0"/>
              <a:buChar char="•"/>
              <a:defRPr/>
            </a:pPr>
            <a:endParaRPr lang="es-AR" sz="2800" b="1" dirty="0">
              <a:solidFill>
                <a:schemeClr val="tx1"/>
              </a:solidFill>
            </a:endParaRPr>
          </a:p>
          <a:p>
            <a:pPr eaLnBrk="1" hangingPunct="1">
              <a:spcBef>
                <a:spcPts val="700"/>
              </a:spcBef>
              <a:buFont typeface="Arial" charset="0"/>
              <a:buChar char="•"/>
              <a:defRPr/>
            </a:pPr>
            <a:r>
              <a:rPr lang="es-AR" sz="2800" b="1" dirty="0">
                <a:solidFill>
                  <a:schemeClr val="tx1"/>
                </a:solidFill>
              </a:rPr>
              <a:t>Los Estados Miembros ofrecen pasantías en las áreas técnicas para los Servicios Hidrográficos de Paraguay y Bolivia</a:t>
            </a:r>
            <a:endParaRPr lang="es-UY" sz="4000" b="1" dirty="0">
              <a:solidFill>
                <a:schemeClr val="tx1"/>
              </a:solidFill>
            </a:endParaRPr>
          </a:p>
          <a:p>
            <a:pPr eaLnBrk="1" hangingPunct="1">
              <a:spcBef>
                <a:spcPts val="700"/>
              </a:spcBef>
              <a:buFont typeface="Arial" charset="0"/>
              <a:buChar char="•"/>
              <a:defRPr/>
            </a:pPr>
            <a:endParaRPr lang="pt-BR" altLang="es-UY" sz="2800" b="1" dirty="0">
              <a:solidFill>
                <a:schemeClr val="tx1"/>
              </a:solidFill>
              <a:latin typeface="Calibri" pitchFamily="34" charset="0"/>
            </a:endParaRPr>
          </a:p>
          <a:p>
            <a:pPr marL="0" indent="0" eaLnBrk="1" hangingPunct="1">
              <a:spcBef>
                <a:spcPts val="700"/>
              </a:spcBef>
              <a:defRPr/>
            </a:pPr>
            <a:endParaRPr lang="pt-BR" altLang="es-UY" sz="2800" b="1" dirty="0">
              <a:solidFill>
                <a:schemeClr val="tx1"/>
              </a:solidFill>
              <a:latin typeface="Calibri" pitchFamily="34" charset="0"/>
            </a:endParaRPr>
          </a:p>
          <a:p>
            <a:pPr marL="0" indent="0" eaLnBrk="1" hangingPunct="1">
              <a:spcBef>
                <a:spcPts val="700"/>
              </a:spcBef>
              <a:defRPr/>
            </a:pPr>
            <a:endParaRPr lang="pt-BR" altLang="es-UY" sz="2400" b="1" dirty="0">
              <a:solidFill>
                <a:schemeClr val="tx1"/>
              </a:solidFill>
              <a:latin typeface="Calibri" pitchFamily="34" charset="0"/>
            </a:endParaRPr>
          </a:p>
          <a:p>
            <a:pPr lvl="2" eaLnBrk="1" hangingPunct="1">
              <a:spcBef>
                <a:spcPts val="600"/>
              </a:spcBef>
              <a:buClrTx/>
              <a:buFontTx/>
              <a:buNone/>
              <a:defRPr/>
            </a:pPr>
            <a:endParaRPr lang="pt-BR" altLang="es-UY" sz="2000" dirty="0">
              <a:solidFill>
                <a:schemeClr val="tx1"/>
              </a:solidFill>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2">
            <a:extLst>
              <a:ext uri="{FF2B5EF4-FFF2-40B4-BE49-F238E27FC236}">
                <a16:creationId xmlns:a16="http://schemas.microsoft.com/office/drawing/2014/main" id="{32F7B824-80B4-41E4-A641-A202F680B4E0}"/>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29699" name="Picture 3">
            <a:extLst>
              <a:ext uri="{FF2B5EF4-FFF2-40B4-BE49-F238E27FC236}">
                <a16:creationId xmlns:a16="http://schemas.microsoft.com/office/drawing/2014/main" id="{37608819-8A85-4390-8901-1E867EE41AA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9700" name="Picture 4">
            <a:extLst>
              <a:ext uri="{FF2B5EF4-FFF2-40B4-BE49-F238E27FC236}">
                <a16:creationId xmlns:a16="http://schemas.microsoft.com/office/drawing/2014/main" id="{35243440-03DA-4831-9595-FF9C0E5EE96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261F4019-6626-425F-A9D9-288E1E802179}"/>
              </a:ext>
            </a:extLst>
          </p:cNvPr>
          <p:cNvGraphicFramePr>
            <a:graphicFrameLocks noGrp="1"/>
          </p:cNvGraphicFramePr>
          <p:nvPr/>
        </p:nvGraphicFramePr>
        <p:xfrm>
          <a:off x="684213" y="2708275"/>
          <a:ext cx="7056437" cy="2808288"/>
        </p:xfrm>
        <a:graphic>
          <a:graphicData uri="http://schemas.openxmlformats.org/drawingml/2006/table">
            <a:tbl>
              <a:tblPr>
                <a:tableStyleId>{5C22544A-7EE6-4342-B048-85BDC9FD1C3A}</a:tableStyleId>
              </a:tblPr>
              <a:tblGrid>
                <a:gridCol w="1097966">
                  <a:extLst>
                    <a:ext uri="{9D8B030D-6E8A-4147-A177-3AD203B41FA5}">
                      <a16:colId xmlns:a16="http://schemas.microsoft.com/office/drawing/2014/main" val="970253168"/>
                    </a:ext>
                  </a:extLst>
                </a:gridCol>
                <a:gridCol w="1492009">
                  <a:extLst>
                    <a:ext uri="{9D8B030D-6E8A-4147-A177-3AD203B41FA5}">
                      <a16:colId xmlns:a16="http://schemas.microsoft.com/office/drawing/2014/main" val="1973281717"/>
                    </a:ext>
                  </a:extLst>
                </a:gridCol>
                <a:gridCol w="4466462">
                  <a:extLst>
                    <a:ext uri="{9D8B030D-6E8A-4147-A177-3AD203B41FA5}">
                      <a16:colId xmlns:a16="http://schemas.microsoft.com/office/drawing/2014/main" val="520832627"/>
                    </a:ext>
                  </a:extLst>
                </a:gridCol>
              </a:tblGrid>
              <a:tr h="2808288">
                <a:tc>
                  <a:txBody>
                    <a:bodyPr/>
                    <a:lstStyle/>
                    <a:p>
                      <a:pPr algn="ctr">
                        <a:lnSpc>
                          <a:spcPct val="115000"/>
                        </a:lnSpc>
                        <a:spcAft>
                          <a:spcPts val="1000"/>
                        </a:spcAft>
                      </a:pPr>
                      <a:r>
                        <a:rPr lang="es-AR" sz="2000" b="1" kern="50">
                          <a:effectLst/>
                        </a:rPr>
                        <a:t>16</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tc>
                  <a:txBody>
                    <a:bodyPr/>
                    <a:lstStyle/>
                    <a:p>
                      <a:pPr algn="ctr">
                        <a:lnSpc>
                          <a:spcPct val="115000"/>
                        </a:lnSpc>
                        <a:spcAft>
                          <a:spcPts val="1000"/>
                        </a:spcAft>
                      </a:pPr>
                      <a:r>
                        <a:rPr lang="es-AR" sz="2000" b="1" kern="50">
                          <a:effectLst/>
                        </a:rPr>
                        <a:t>CHAtSO 12-07 (IRCC 7-llcy Hg)</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tc>
                  <a:txBody>
                    <a:bodyPr/>
                    <a:lstStyle/>
                    <a:p>
                      <a:pPr algn="ctr">
                        <a:lnSpc>
                          <a:spcPct val="115000"/>
                        </a:lnSpc>
                        <a:spcAft>
                          <a:spcPts val="1000"/>
                        </a:spcAft>
                      </a:pPr>
                      <a:r>
                        <a:rPr lang="es-AR" sz="2000" b="1" kern="50" dirty="0">
                          <a:effectLst/>
                        </a:rPr>
                        <a:t>Analizar la factibilidad de empleo de metodología para la evaluación de riesgos para priorizar los relevamientos hidrográficos.</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extLst>
                  <a:ext uri="{0D108BD9-81ED-4DB2-BD59-A6C34878D82A}">
                    <a16:rowId xmlns:a16="http://schemas.microsoft.com/office/drawing/2014/main" val="739413238"/>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a:extLst>
              <a:ext uri="{FF2B5EF4-FFF2-40B4-BE49-F238E27FC236}">
                <a16:creationId xmlns:a16="http://schemas.microsoft.com/office/drawing/2014/main" id="{AF4FBEF8-666C-4A49-BC59-DE4B3074DFF7}"/>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pic>
        <p:nvPicPr>
          <p:cNvPr id="31747" name="Picture 3">
            <a:extLst>
              <a:ext uri="{FF2B5EF4-FFF2-40B4-BE49-F238E27FC236}">
                <a16:creationId xmlns:a16="http://schemas.microsoft.com/office/drawing/2014/main" id="{DA0234CC-09D1-4A60-8E69-740A43937D69}"/>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1748" name="Picture 4">
            <a:extLst>
              <a:ext uri="{FF2B5EF4-FFF2-40B4-BE49-F238E27FC236}">
                <a16:creationId xmlns:a16="http://schemas.microsoft.com/office/drawing/2014/main" id="{10F8C63A-0BCE-40D5-A844-6E92D8DAD596}"/>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1749" name="CuadroTexto 1">
            <a:extLst>
              <a:ext uri="{FF2B5EF4-FFF2-40B4-BE49-F238E27FC236}">
                <a16:creationId xmlns:a16="http://schemas.microsoft.com/office/drawing/2014/main" id="{650DD3C9-BE4F-4EED-9B4D-DA7F1765DF12}"/>
              </a:ext>
            </a:extLst>
          </p:cNvPr>
          <p:cNvSpPr txBox="1">
            <a:spLocks noChangeArrowheads="1"/>
          </p:cNvSpPr>
          <p:nvPr/>
        </p:nvSpPr>
        <p:spPr bwMode="auto">
          <a:xfrm>
            <a:off x="900113" y="2205038"/>
            <a:ext cx="73437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s-AR" altLang="en-US" sz="2000" b="1">
                <a:solidFill>
                  <a:schemeClr val="tx1"/>
                </a:solidFill>
              </a:rPr>
              <a:t>Se ha recabado información de otras Comisiones Hidrográficas de cómo han abordado éste tema. La acción se encuentra en proceso</a:t>
            </a:r>
            <a:endParaRPr lang="en-US" altLang="en-US" sz="2000" b="1">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EFEB7FCA-411D-4E19-A6B6-5BF6A19DB811}"/>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lvl="1" eaLnBrk="1" hangingPunct="1">
              <a:spcBef>
                <a:spcPts val="700"/>
              </a:spcBef>
              <a:buSzPct val="100000"/>
            </a:pPr>
            <a:endParaRPr lang="pt-BR" altLang="es-UY" sz="24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33795" name="Picture 3">
            <a:extLst>
              <a:ext uri="{FF2B5EF4-FFF2-40B4-BE49-F238E27FC236}">
                <a16:creationId xmlns:a16="http://schemas.microsoft.com/office/drawing/2014/main" id="{A25947FA-6262-4D1B-B3BE-5D51B5359E0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3796" name="Picture 4">
            <a:extLst>
              <a:ext uri="{FF2B5EF4-FFF2-40B4-BE49-F238E27FC236}">
                <a16:creationId xmlns:a16="http://schemas.microsoft.com/office/drawing/2014/main" id="{DBC77DA4-47C6-4C95-9FD4-9F71891D504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1D4040F8-345C-4252-8CB5-D790510F490B}"/>
              </a:ext>
            </a:extLst>
          </p:cNvPr>
          <p:cNvGraphicFramePr>
            <a:graphicFrameLocks noGrp="1"/>
          </p:cNvGraphicFramePr>
          <p:nvPr/>
        </p:nvGraphicFramePr>
        <p:xfrm>
          <a:off x="1042988" y="2484438"/>
          <a:ext cx="6481762" cy="2803525"/>
        </p:xfrm>
        <a:graphic>
          <a:graphicData uri="http://schemas.openxmlformats.org/drawingml/2006/table">
            <a:tbl>
              <a:tblPr>
                <a:tableStyleId>{5C22544A-7EE6-4342-B048-85BDC9FD1C3A}</a:tableStyleId>
              </a:tblPr>
              <a:tblGrid>
                <a:gridCol w="1008547">
                  <a:extLst>
                    <a:ext uri="{9D8B030D-6E8A-4147-A177-3AD203B41FA5}">
                      <a16:colId xmlns:a16="http://schemas.microsoft.com/office/drawing/2014/main" val="4273779813"/>
                    </a:ext>
                  </a:extLst>
                </a:gridCol>
                <a:gridCol w="1370500">
                  <a:extLst>
                    <a:ext uri="{9D8B030D-6E8A-4147-A177-3AD203B41FA5}">
                      <a16:colId xmlns:a16="http://schemas.microsoft.com/office/drawing/2014/main" val="2836233069"/>
                    </a:ext>
                  </a:extLst>
                </a:gridCol>
                <a:gridCol w="4102715">
                  <a:extLst>
                    <a:ext uri="{9D8B030D-6E8A-4147-A177-3AD203B41FA5}">
                      <a16:colId xmlns:a16="http://schemas.microsoft.com/office/drawing/2014/main" val="3491930580"/>
                    </a:ext>
                  </a:extLst>
                </a:gridCol>
              </a:tblGrid>
              <a:tr h="2803525">
                <a:tc>
                  <a:txBody>
                    <a:bodyPr/>
                    <a:lstStyle/>
                    <a:p>
                      <a:pPr algn="ctr">
                        <a:lnSpc>
                          <a:spcPct val="115000"/>
                        </a:lnSpc>
                        <a:spcAft>
                          <a:spcPts val="1000"/>
                        </a:spcAft>
                      </a:pPr>
                      <a:r>
                        <a:rPr lang="es-AR" sz="2000" b="1" kern="50">
                          <a:effectLst/>
                        </a:rPr>
                        <a:t>17</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nchor="ctr"/>
                </a:tc>
                <a:tc>
                  <a:txBody>
                    <a:bodyPr/>
                    <a:lstStyle/>
                    <a:p>
                      <a:pPr algn="ctr">
                        <a:lnSpc>
                          <a:spcPct val="115000"/>
                        </a:lnSpc>
                        <a:spcAft>
                          <a:spcPts val="1000"/>
                        </a:spcAft>
                      </a:pPr>
                      <a:r>
                        <a:rPr lang="es-AR" sz="2000" b="1" kern="50">
                          <a:effectLst/>
                        </a:rPr>
                        <a:t>CHAtSO 8-7-02</a:t>
                      </a:r>
                      <a:endParaRPr lang="en-US" sz="2800" b="1" kern="50">
                        <a:effectLst/>
                      </a:endParaRPr>
                    </a:p>
                    <a:p>
                      <a:pPr algn="ctr">
                        <a:lnSpc>
                          <a:spcPct val="115000"/>
                        </a:lnSpc>
                        <a:spcAft>
                          <a:spcPts val="1000"/>
                        </a:spcAft>
                      </a:pPr>
                      <a:r>
                        <a:rPr lang="es-AR" sz="2000" b="1" kern="50">
                          <a:effectLst/>
                        </a:rPr>
                        <a:t> </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nchor="ctr"/>
                </a:tc>
                <a:tc>
                  <a:txBody>
                    <a:bodyPr/>
                    <a:lstStyle/>
                    <a:p>
                      <a:pPr algn="ctr">
                        <a:lnSpc>
                          <a:spcPct val="115000"/>
                        </a:lnSpc>
                        <a:spcAft>
                          <a:spcPts val="1000"/>
                        </a:spcAft>
                      </a:pPr>
                      <a:r>
                        <a:rPr lang="es-AR" sz="2000" b="1" kern="50" dirty="0">
                          <a:effectLst/>
                        </a:rPr>
                        <a:t>El Comité de Planeamiento debe seguir el desarrollo de la labor de la carta INT 2010. Los resultados finales una vez publicada dicha carta deben ser presentados ante el Plenario de la </a:t>
                      </a:r>
                      <a:r>
                        <a:rPr lang="es-AR" sz="2000" b="1" kern="50" dirty="0" err="1">
                          <a:effectLst/>
                        </a:rPr>
                        <a:t>CHAtSO</a:t>
                      </a:r>
                      <a:r>
                        <a:rPr lang="es-AR" sz="2000" b="1" kern="50" dirty="0">
                          <a:effectLst/>
                        </a:rPr>
                        <a:t>, previa revisión de Coordinador de región C1 (DHN Brasil).</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nchor="ctr"/>
                </a:tc>
                <a:extLst>
                  <a:ext uri="{0D108BD9-81ED-4DB2-BD59-A6C34878D82A}">
                    <a16:rowId xmlns:a16="http://schemas.microsoft.com/office/drawing/2014/main" val="5760333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a:extLst>
              <a:ext uri="{FF2B5EF4-FFF2-40B4-BE49-F238E27FC236}">
                <a16:creationId xmlns:a16="http://schemas.microsoft.com/office/drawing/2014/main" id="{916984F4-B916-4BD4-9AD9-E1FA5710C3D4}"/>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pic>
        <p:nvPicPr>
          <p:cNvPr id="35843" name="Picture 3">
            <a:extLst>
              <a:ext uri="{FF2B5EF4-FFF2-40B4-BE49-F238E27FC236}">
                <a16:creationId xmlns:a16="http://schemas.microsoft.com/office/drawing/2014/main" id="{91DEFB4C-A958-435E-B6BD-64133FC6C4C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844" name="Picture 4">
            <a:extLst>
              <a:ext uri="{FF2B5EF4-FFF2-40B4-BE49-F238E27FC236}">
                <a16:creationId xmlns:a16="http://schemas.microsoft.com/office/drawing/2014/main" id="{DABC50CF-217F-4D35-9760-C90D8B75BDD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5845" name="CuadroTexto 1">
            <a:extLst>
              <a:ext uri="{FF2B5EF4-FFF2-40B4-BE49-F238E27FC236}">
                <a16:creationId xmlns:a16="http://schemas.microsoft.com/office/drawing/2014/main" id="{19827BD5-EBB3-4A2B-A3A7-99EB3FD29D44}"/>
              </a:ext>
            </a:extLst>
          </p:cNvPr>
          <p:cNvSpPr txBox="1">
            <a:spLocks noChangeArrowheads="1"/>
          </p:cNvSpPr>
          <p:nvPr/>
        </p:nvSpPr>
        <p:spPr bwMode="auto">
          <a:xfrm>
            <a:off x="900113" y="2205038"/>
            <a:ext cx="7488237"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s-AR" altLang="en-US" sz="2000" b="1">
                <a:solidFill>
                  <a:schemeClr val="tx1"/>
                </a:solidFill>
              </a:rPr>
              <a:t>Acerca de la producción conjunta de la carta INT 2010, las delegaciones Uruguaya y Argentina informan que se encuentra en revisión final</a:t>
            </a:r>
          </a:p>
          <a:p>
            <a:pPr algn="just"/>
            <a:endParaRPr lang="en-US" altLang="en-US" sz="2800" b="1">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3" name="Text Box 1">
            <a:extLst>
              <a:ext uri="{FF2B5EF4-FFF2-40B4-BE49-F238E27FC236}">
                <a16:creationId xmlns:a16="http://schemas.microsoft.com/office/drawing/2014/main" id="{61823610-0501-4D9A-9DB4-A74E76AAEE12}"/>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sp>
        <p:nvSpPr>
          <p:cNvPr id="8194" name="Text Box 2">
            <a:extLst>
              <a:ext uri="{FF2B5EF4-FFF2-40B4-BE49-F238E27FC236}">
                <a16:creationId xmlns:a16="http://schemas.microsoft.com/office/drawing/2014/main" id="{08E54FAC-029D-4A46-9D9F-E588714270B2}"/>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1pPr>
            <a:lvl2pPr marL="741363" indent="-27622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defRPr/>
            </a:pPr>
            <a:r>
              <a:rPr lang="pt-BR" altLang="es-UY" sz="2800" dirty="0" err="1">
                <a:solidFill>
                  <a:srgbClr val="000000"/>
                </a:solidFill>
                <a:latin typeface="Calibri" panose="020F0502020204030204" pitchFamily="34" charset="0"/>
              </a:rPr>
              <a:t>Secuencia</a:t>
            </a:r>
            <a:r>
              <a:rPr lang="pt-BR" altLang="es-UY" sz="2800" dirty="0">
                <a:solidFill>
                  <a:srgbClr val="000000"/>
                </a:solidFill>
                <a:latin typeface="Calibri" panose="020F0502020204030204" pitchFamily="34" charset="0"/>
              </a:rPr>
              <a:t> de </a:t>
            </a:r>
            <a:r>
              <a:rPr lang="pt-BR" altLang="es-UY" sz="2800" dirty="0" err="1">
                <a:solidFill>
                  <a:srgbClr val="000000"/>
                </a:solidFill>
                <a:latin typeface="Calibri" panose="020F0502020204030204" pitchFamily="34" charset="0"/>
              </a:rPr>
              <a:t>la</a:t>
            </a:r>
            <a:r>
              <a:rPr lang="pt-BR" altLang="es-UY" sz="2800" dirty="0">
                <a:solidFill>
                  <a:srgbClr val="000000"/>
                </a:solidFill>
                <a:latin typeface="Calibri" panose="020F0502020204030204" pitchFamily="34" charset="0"/>
              </a:rPr>
              <a:t> </a:t>
            </a:r>
            <a:r>
              <a:rPr lang="pt-BR" altLang="es-UY" sz="2800" dirty="0" err="1">
                <a:solidFill>
                  <a:srgbClr val="000000"/>
                </a:solidFill>
                <a:latin typeface="Calibri" panose="020F0502020204030204" pitchFamily="34" charset="0"/>
              </a:rPr>
              <a:t>presentación</a:t>
            </a:r>
            <a:r>
              <a:rPr lang="pt-BR" altLang="es-UY" sz="2800" dirty="0">
                <a:solidFill>
                  <a:srgbClr val="000000"/>
                </a:solidFill>
                <a:latin typeface="Calibri" panose="020F0502020204030204" pitchFamily="34" charset="0"/>
              </a:rPr>
              <a:t>:</a:t>
            </a:r>
          </a:p>
          <a:p>
            <a:pPr lvl="1" eaLnBrk="1" hangingPunct="1">
              <a:spcBef>
                <a:spcPts val="600"/>
              </a:spcBef>
              <a:buSzPct val="100000"/>
              <a:defRPr/>
            </a:pPr>
            <a:endParaRPr lang="pt-BR" altLang="es-UY" sz="2400" dirty="0">
              <a:solidFill>
                <a:srgbClr val="000000"/>
              </a:solidFill>
              <a:latin typeface="Calibri" panose="020F0502020204030204" pitchFamily="34" charset="0"/>
            </a:endParaRPr>
          </a:p>
          <a:p>
            <a:pPr marL="736600" lvl="1" indent="-277813" eaLnBrk="1" hangingPunct="1">
              <a:spcBef>
                <a:spcPts val="600"/>
              </a:spcBef>
              <a:buClr>
                <a:srgbClr val="000000"/>
              </a:buClr>
              <a:buSzPct val="100000"/>
              <a:buFont typeface="Arial" panose="020B0604020202020204" pitchFamily="34" charset="0"/>
              <a:buChar char="–"/>
              <a:defRPr/>
            </a:pPr>
            <a:r>
              <a:rPr lang="pt-BR" altLang="es-UY" sz="2400" dirty="0" err="1">
                <a:solidFill>
                  <a:srgbClr val="000000"/>
                </a:solidFill>
                <a:latin typeface="Calibri" panose="020F0502020204030204" pitchFamily="34" charset="0"/>
              </a:rPr>
              <a:t>Tareas</a:t>
            </a:r>
            <a:r>
              <a:rPr lang="pt-BR" altLang="es-UY" sz="2400" dirty="0">
                <a:solidFill>
                  <a:srgbClr val="000000"/>
                </a:solidFill>
                <a:latin typeface="Calibri" panose="020F0502020204030204" pitchFamily="34" charset="0"/>
              </a:rPr>
              <a:t>;</a:t>
            </a:r>
          </a:p>
          <a:p>
            <a:pPr marL="736600" lvl="1" indent="-277813" eaLnBrk="1" hangingPunct="1">
              <a:spcBef>
                <a:spcPts val="600"/>
              </a:spcBef>
              <a:buClr>
                <a:srgbClr val="000000"/>
              </a:buClr>
              <a:buSzPct val="100000"/>
              <a:buFont typeface="Arial" panose="020B0604020202020204" pitchFamily="34" charset="0"/>
              <a:buChar char="–"/>
              <a:defRPr/>
            </a:pPr>
            <a:r>
              <a:rPr lang="pt-BR" altLang="es-UY" sz="2400" dirty="0" err="1">
                <a:solidFill>
                  <a:srgbClr val="000000"/>
                </a:solidFill>
                <a:latin typeface="Calibri" panose="020F0502020204030204" pitchFamily="34" charset="0"/>
              </a:rPr>
              <a:t>Procedimientos</a:t>
            </a:r>
            <a:r>
              <a:rPr lang="pt-BR" altLang="es-UY" sz="2400" dirty="0">
                <a:solidFill>
                  <a:srgbClr val="000000"/>
                </a:solidFill>
                <a:latin typeface="Calibri" panose="020F0502020204030204" pitchFamily="34" charset="0"/>
              </a:rPr>
              <a:t>;</a:t>
            </a:r>
          </a:p>
          <a:p>
            <a:pPr marL="736600" lvl="1" indent="-277813" eaLnBrk="1" hangingPunct="1">
              <a:spcBef>
                <a:spcPts val="600"/>
              </a:spcBef>
              <a:buClr>
                <a:srgbClr val="000000"/>
              </a:buClr>
              <a:buSzPct val="100000"/>
              <a:buFont typeface="Arial" panose="020B0604020202020204" pitchFamily="34" charset="0"/>
              <a:buChar char="–"/>
              <a:defRPr/>
            </a:pPr>
            <a:r>
              <a:rPr lang="pt-BR" altLang="es-UY" sz="2400" dirty="0">
                <a:solidFill>
                  <a:srgbClr val="000000"/>
                </a:solidFill>
                <a:latin typeface="Calibri" panose="020F0502020204030204" pitchFamily="34" charset="0"/>
              </a:rPr>
              <a:t>Lista de </a:t>
            </a:r>
            <a:r>
              <a:rPr lang="pt-BR" altLang="es-UY" sz="2400" dirty="0" err="1">
                <a:solidFill>
                  <a:srgbClr val="000000"/>
                </a:solidFill>
                <a:latin typeface="Calibri" panose="020F0502020204030204" pitchFamily="34" charset="0"/>
              </a:rPr>
              <a:t>Acciones</a:t>
            </a:r>
            <a:r>
              <a:rPr lang="pt-BR" altLang="es-UY" sz="2400" dirty="0">
                <a:solidFill>
                  <a:srgbClr val="000000"/>
                </a:solidFill>
                <a:latin typeface="Calibri" panose="020F0502020204030204" pitchFamily="34" charset="0"/>
              </a:rPr>
              <a:t>;</a:t>
            </a:r>
          </a:p>
          <a:p>
            <a:pPr marL="736600" lvl="1" indent="-277813" eaLnBrk="1" hangingPunct="1">
              <a:spcBef>
                <a:spcPts val="600"/>
              </a:spcBef>
              <a:buClr>
                <a:srgbClr val="000000"/>
              </a:buClr>
              <a:buSzPct val="100000"/>
              <a:buFont typeface="Arial" panose="020B0604020202020204" pitchFamily="34" charset="0"/>
              <a:buChar char="–"/>
              <a:defRPr/>
            </a:pPr>
            <a:r>
              <a:rPr lang="es-ES" altLang="es-UY" sz="2400" dirty="0">
                <a:solidFill>
                  <a:srgbClr val="000000"/>
                </a:solidFill>
                <a:latin typeface="Calibri" panose="020F0502020204030204" pitchFamily="34" charset="0"/>
              </a:rPr>
              <a:t>Cartas INT;</a:t>
            </a:r>
          </a:p>
          <a:p>
            <a:pPr marL="736600" lvl="1" indent="-277813" eaLnBrk="1" hangingPunct="1">
              <a:spcBef>
                <a:spcPts val="600"/>
              </a:spcBef>
              <a:buClr>
                <a:srgbClr val="000000"/>
              </a:buClr>
              <a:buSzPct val="100000"/>
              <a:buFont typeface="Arial" panose="020B0604020202020204" pitchFamily="34" charset="0"/>
              <a:buChar char="–"/>
              <a:defRPr/>
            </a:pPr>
            <a:r>
              <a:rPr lang="es-ES" altLang="es-UY" sz="2400" dirty="0">
                <a:solidFill>
                  <a:srgbClr val="000000"/>
                </a:solidFill>
                <a:latin typeface="Calibri" panose="020F0502020204030204" pitchFamily="34" charset="0"/>
              </a:rPr>
              <a:t>Cartas Electrónicas (ENC); </a:t>
            </a:r>
          </a:p>
          <a:p>
            <a:pPr marL="736600" lvl="1" indent="-277813" eaLnBrk="1" hangingPunct="1">
              <a:spcBef>
                <a:spcPts val="600"/>
              </a:spcBef>
              <a:buClr>
                <a:srgbClr val="000000"/>
              </a:buClr>
              <a:buSzPct val="100000"/>
              <a:buFont typeface="Arial" panose="020B0604020202020204" pitchFamily="34" charset="0"/>
              <a:buChar char="–"/>
              <a:defRPr/>
            </a:pPr>
            <a:r>
              <a:rPr lang="es-ES" altLang="es-UY" sz="2400" dirty="0">
                <a:solidFill>
                  <a:srgbClr val="000000"/>
                </a:solidFill>
                <a:latin typeface="Calibri" panose="020F0502020204030204" pitchFamily="34" charset="0"/>
              </a:rPr>
              <a:t>Recomendaciones;</a:t>
            </a:r>
          </a:p>
          <a:p>
            <a:pPr lvl="1" eaLnBrk="1" hangingPunct="1">
              <a:spcBef>
                <a:spcPts val="600"/>
              </a:spcBef>
              <a:buSzPct val="100000"/>
              <a:defRPr/>
            </a:pPr>
            <a:endParaRPr lang="es-ES" altLang="es-UY" sz="2400" dirty="0">
              <a:solidFill>
                <a:srgbClr val="000000"/>
              </a:solidFill>
              <a:latin typeface="Calibri" panose="020F0502020204030204" pitchFamily="34" charset="0"/>
            </a:endParaRPr>
          </a:p>
        </p:txBody>
      </p:sp>
      <p:pic>
        <p:nvPicPr>
          <p:cNvPr id="5124" name="Picture 3">
            <a:extLst>
              <a:ext uri="{FF2B5EF4-FFF2-40B4-BE49-F238E27FC236}">
                <a16:creationId xmlns:a16="http://schemas.microsoft.com/office/drawing/2014/main" id="{256B18C6-11A9-449B-AA6E-F4A72A1820A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5" name="Picture 4">
            <a:extLst>
              <a:ext uri="{FF2B5EF4-FFF2-40B4-BE49-F238E27FC236}">
                <a16:creationId xmlns:a16="http://schemas.microsoft.com/office/drawing/2014/main" id="{B359044F-1151-4326-A0F4-CF81D12E10B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965C7B78-AB8D-4A03-AFE4-9FB772F535B5}"/>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lvl="1" eaLnBrk="1" hangingPunct="1">
              <a:spcBef>
                <a:spcPts val="700"/>
              </a:spcBef>
              <a:buSzPct val="100000"/>
            </a:pPr>
            <a:endParaRPr lang="pt-BR" altLang="es-UY" sz="2400">
              <a:solidFill>
                <a:srgbClr val="000000"/>
              </a:solidFill>
              <a:latin typeface="Calibri" panose="020F0502020204030204" pitchFamily="34" charset="0"/>
            </a:endParaRPr>
          </a:p>
          <a:p>
            <a:pPr lvl="1" eaLnBrk="1" hangingPunct="1">
              <a:spcBef>
                <a:spcPts val="700"/>
              </a:spcBef>
              <a:buSzPct val="100000"/>
            </a:pPr>
            <a:endParaRPr lang="pt-BR" altLang="es-UY" sz="24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37891" name="Picture 3">
            <a:extLst>
              <a:ext uri="{FF2B5EF4-FFF2-40B4-BE49-F238E27FC236}">
                <a16:creationId xmlns:a16="http://schemas.microsoft.com/office/drawing/2014/main" id="{94DBEF9D-CA2F-4DE5-AA0D-2C2A7765856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7892" name="Picture 4">
            <a:extLst>
              <a:ext uri="{FF2B5EF4-FFF2-40B4-BE49-F238E27FC236}">
                <a16:creationId xmlns:a16="http://schemas.microsoft.com/office/drawing/2014/main" id="{1506E764-18D3-4ED7-9258-01E263BA6C6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E1E1AF4F-32BF-4AF1-B8A7-63675C1F79E2}"/>
              </a:ext>
            </a:extLst>
          </p:cNvPr>
          <p:cNvGraphicFramePr>
            <a:graphicFrameLocks noGrp="1"/>
          </p:cNvGraphicFramePr>
          <p:nvPr/>
        </p:nvGraphicFramePr>
        <p:xfrm>
          <a:off x="611188" y="2133600"/>
          <a:ext cx="7561262" cy="3527425"/>
        </p:xfrm>
        <a:graphic>
          <a:graphicData uri="http://schemas.openxmlformats.org/drawingml/2006/table">
            <a:tbl>
              <a:tblPr>
                <a:tableStyleId>{5C22544A-7EE6-4342-B048-85BDC9FD1C3A}</a:tableStyleId>
              </a:tblPr>
              <a:tblGrid>
                <a:gridCol w="1176516">
                  <a:extLst>
                    <a:ext uri="{9D8B030D-6E8A-4147-A177-3AD203B41FA5}">
                      <a16:colId xmlns:a16="http://schemas.microsoft.com/office/drawing/2014/main" val="2404741066"/>
                    </a:ext>
                  </a:extLst>
                </a:gridCol>
                <a:gridCol w="1598749">
                  <a:extLst>
                    <a:ext uri="{9D8B030D-6E8A-4147-A177-3AD203B41FA5}">
                      <a16:colId xmlns:a16="http://schemas.microsoft.com/office/drawing/2014/main" val="2405110416"/>
                    </a:ext>
                  </a:extLst>
                </a:gridCol>
                <a:gridCol w="4785997">
                  <a:extLst>
                    <a:ext uri="{9D8B030D-6E8A-4147-A177-3AD203B41FA5}">
                      <a16:colId xmlns:a16="http://schemas.microsoft.com/office/drawing/2014/main" val="2852273238"/>
                    </a:ext>
                  </a:extLst>
                </a:gridCol>
              </a:tblGrid>
              <a:tr h="3527425">
                <a:tc>
                  <a:txBody>
                    <a:bodyPr/>
                    <a:lstStyle/>
                    <a:p>
                      <a:pPr algn="ctr">
                        <a:lnSpc>
                          <a:spcPct val="115000"/>
                        </a:lnSpc>
                        <a:spcAft>
                          <a:spcPts val="1000"/>
                        </a:spcAft>
                      </a:pPr>
                      <a:r>
                        <a:rPr lang="es-AR" sz="2000" b="1" kern="50">
                          <a:effectLst/>
                        </a:rPr>
                        <a:t>18</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tc>
                  <a:txBody>
                    <a:bodyPr/>
                    <a:lstStyle/>
                    <a:p>
                      <a:pPr algn="ctr">
                        <a:lnSpc>
                          <a:spcPct val="115000"/>
                        </a:lnSpc>
                        <a:spcAft>
                          <a:spcPts val="1000"/>
                        </a:spcAft>
                      </a:pPr>
                      <a:r>
                        <a:rPr lang="es-AR" sz="2000" b="1" kern="50">
                          <a:effectLst/>
                        </a:rPr>
                        <a:t>Carta Ne 4 CHAtSO (SHN, HC4 N2 56/15) 18-12-15 CHAtSO 10-11a</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tc>
                  <a:txBody>
                    <a:bodyPr/>
                    <a:lstStyle/>
                    <a:p>
                      <a:pPr algn="ctr">
                        <a:lnSpc>
                          <a:spcPct val="115000"/>
                        </a:lnSpc>
                        <a:spcAft>
                          <a:spcPts val="1000"/>
                        </a:spcAft>
                      </a:pPr>
                      <a:r>
                        <a:rPr lang="es-AR" sz="2000" b="1" kern="50" dirty="0">
                          <a:effectLst/>
                        </a:rPr>
                        <a:t>La DHN (Paraguay) deberá designar antes del 1ro de junio de 2018 un representante, para formar parte del Comité de Planeamiento.</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extLst>
                  <a:ext uri="{0D108BD9-81ED-4DB2-BD59-A6C34878D82A}">
                    <a16:rowId xmlns:a16="http://schemas.microsoft.com/office/drawing/2014/main" val="3506541657"/>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3">
            <a:extLst>
              <a:ext uri="{FF2B5EF4-FFF2-40B4-BE49-F238E27FC236}">
                <a16:creationId xmlns:a16="http://schemas.microsoft.com/office/drawing/2014/main" id="{97747706-B103-409E-B99F-9F7B5A0663B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9939" name="Picture 4">
            <a:extLst>
              <a:ext uri="{FF2B5EF4-FFF2-40B4-BE49-F238E27FC236}">
                <a16:creationId xmlns:a16="http://schemas.microsoft.com/office/drawing/2014/main" id="{2B26233E-AEFF-4CE9-BDAE-5AF3D044C6D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ángulo 1">
            <a:extLst>
              <a:ext uri="{FF2B5EF4-FFF2-40B4-BE49-F238E27FC236}">
                <a16:creationId xmlns:a16="http://schemas.microsoft.com/office/drawing/2014/main" id="{8221606A-8424-448F-9006-F687634F3E0C}"/>
              </a:ext>
            </a:extLst>
          </p:cNvPr>
          <p:cNvSpPr/>
          <p:nvPr/>
        </p:nvSpPr>
        <p:spPr>
          <a:xfrm>
            <a:off x="358775" y="3051175"/>
            <a:ext cx="8174038" cy="977900"/>
          </a:xfrm>
          <a:prstGeom prst="rect">
            <a:avLst/>
          </a:prstGeom>
        </p:spPr>
        <p:txBody>
          <a:bodyPr>
            <a:spAutoFit/>
          </a:bodyPr>
          <a:lstStyle/>
          <a:p>
            <a:pPr algn="just">
              <a:lnSpc>
                <a:spcPct val="120000"/>
              </a:lnSpc>
              <a:spcAft>
                <a:spcPts val="700"/>
              </a:spcAft>
              <a:defRPr/>
            </a:pPr>
            <a:r>
              <a:rPr lang="es-AR" sz="2400" b="1" kern="50" dirty="0">
                <a:solidFill>
                  <a:schemeClr val="tx1"/>
                </a:solidFill>
                <a:ea typeface="Calibri" panose="020F0502020204030204" pitchFamily="34" charset="0"/>
                <a:cs typeface="Times New Roman" panose="02020603050405020304" pitchFamily="18" charset="0"/>
              </a:rPr>
              <a:t>No fue designado hasta el momento el Delegado de Paraguay. </a:t>
            </a:r>
            <a:endParaRPr lang="en-US" sz="2000" b="1" kern="5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2">
            <a:extLst>
              <a:ext uri="{FF2B5EF4-FFF2-40B4-BE49-F238E27FC236}">
                <a16:creationId xmlns:a16="http://schemas.microsoft.com/office/drawing/2014/main" id="{888B4B07-C157-4F89-A5F0-995FC2E1ACF5}"/>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41987" name="Picture 3">
            <a:extLst>
              <a:ext uri="{FF2B5EF4-FFF2-40B4-BE49-F238E27FC236}">
                <a16:creationId xmlns:a16="http://schemas.microsoft.com/office/drawing/2014/main" id="{11EEABF2-F3F5-49C6-A9F7-1E70C344D81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988" name="Picture 4">
            <a:extLst>
              <a:ext uri="{FF2B5EF4-FFF2-40B4-BE49-F238E27FC236}">
                <a16:creationId xmlns:a16="http://schemas.microsoft.com/office/drawing/2014/main" id="{DF8E3C1D-842B-422C-A8AB-7C26D631B1F2}"/>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4D3CCAA1-16F4-4C0E-80F4-EC2EE7695A05}"/>
              </a:ext>
            </a:extLst>
          </p:cNvPr>
          <p:cNvGraphicFramePr>
            <a:graphicFrameLocks noGrp="1"/>
          </p:cNvGraphicFramePr>
          <p:nvPr/>
        </p:nvGraphicFramePr>
        <p:xfrm>
          <a:off x="755650" y="2349500"/>
          <a:ext cx="7561263" cy="3933825"/>
        </p:xfrm>
        <a:graphic>
          <a:graphicData uri="http://schemas.openxmlformats.org/drawingml/2006/table">
            <a:tbl>
              <a:tblPr>
                <a:tableStyleId>{5C22544A-7EE6-4342-B048-85BDC9FD1C3A}</a:tableStyleId>
              </a:tblPr>
              <a:tblGrid>
                <a:gridCol w="1176515">
                  <a:extLst>
                    <a:ext uri="{9D8B030D-6E8A-4147-A177-3AD203B41FA5}">
                      <a16:colId xmlns:a16="http://schemas.microsoft.com/office/drawing/2014/main" val="472508980"/>
                    </a:ext>
                  </a:extLst>
                </a:gridCol>
                <a:gridCol w="1598749">
                  <a:extLst>
                    <a:ext uri="{9D8B030D-6E8A-4147-A177-3AD203B41FA5}">
                      <a16:colId xmlns:a16="http://schemas.microsoft.com/office/drawing/2014/main" val="1938963737"/>
                    </a:ext>
                  </a:extLst>
                </a:gridCol>
                <a:gridCol w="4785999">
                  <a:extLst>
                    <a:ext uri="{9D8B030D-6E8A-4147-A177-3AD203B41FA5}">
                      <a16:colId xmlns:a16="http://schemas.microsoft.com/office/drawing/2014/main" val="480410755"/>
                    </a:ext>
                  </a:extLst>
                </a:gridCol>
              </a:tblGrid>
              <a:tr h="3933825">
                <a:tc>
                  <a:txBody>
                    <a:bodyPr/>
                    <a:lstStyle/>
                    <a:p>
                      <a:pPr algn="ctr">
                        <a:lnSpc>
                          <a:spcPct val="115000"/>
                        </a:lnSpc>
                        <a:spcAft>
                          <a:spcPts val="1000"/>
                        </a:spcAft>
                      </a:pPr>
                      <a:r>
                        <a:rPr lang="es-AR" sz="2000" b="1" kern="50">
                          <a:effectLst/>
                        </a:rPr>
                        <a:t>22</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tc>
                  <a:txBody>
                    <a:bodyPr/>
                    <a:lstStyle/>
                    <a:p>
                      <a:pPr algn="ctr">
                        <a:lnSpc>
                          <a:spcPct val="115000"/>
                        </a:lnSpc>
                        <a:spcAft>
                          <a:spcPts val="1000"/>
                        </a:spcAft>
                      </a:pPr>
                      <a:r>
                        <a:rPr lang="es-AR" sz="2000" b="1" kern="50">
                          <a:effectLst/>
                        </a:rPr>
                        <a:t>CHAtSO 12-09d</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tc>
                  <a:txBody>
                    <a:bodyPr/>
                    <a:lstStyle/>
                    <a:p>
                      <a:pPr algn="ctr">
                        <a:lnSpc>
                          <a:spcPct val="115000"/>
                        </a:lnSpc>
                        <a:spcAft>
                          <a:spcPts val="1000"/>
                        </a:spcAft>
                      </a:pPr>
                      <a:r>
                        <a:rPr lang="es-AR" sz="2000" b="1" kern="50" dirty="0">
                          <a:effectLst/>
                        </a:rPr>
                        <a:t>Los Estados Miembros deberán remitir al  Presidente del Comité de Planeamiento  el listado actualizado del Plan </a:t>
                      </a:r>
                      <a:r>
                        <a:rPr lang="es-AR" sz="2000" b="1" kern="50" dirty="0" err="1">
                          <a:effectLst/>
                        </a:rPr>
                        <a:t>ENCs</a:t>
                      </a:r>
                      <a:r>
                        <a:rPr lang="es-AR" sz="2000" b="1" kern="50" dirty="0">
                          <a:effectLst/>
                        </a:rPr>
                        <a:t> Propósito 4,5 y 6 a los efectos de su posterior remisión al  WENDWG, antes del 1° de Junio.</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tc>
                <a:extLst>
                  <a:ext uri="{0D108BD9-81ED-4DB2-BD59-A6C34878D82A}">
                    <a16:rowId xmlns:a16="http://schemas.microsoft.com/office/drawing/2014/main" val="104931977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3">
            <a:extLst>
              <a:ext uri="{FF2B5EF4-FFF2-40B4-BE49-F238E27FC236}">
                <a16:creationId xmlns:a16="http://schemas.microsoft.com/office/drawing/2014/main" id="{6B689545-D498-4F4D-B2E8-20C953748628}"/>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4035" name="Picture 4">
            <a:extLst>
              <a:ext uri="{FF2B5EF4-FFF2-40B4-BE49-F238E27FC236}">
                <a16:creationId xmlns:a16="http://schemas.microsoft.com/office/drawing/2014/main" id="{F6F952D4-3116-4D99-B44A-5C78109A583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ángulo 1">
            <a:extLst>
              <a:ext uri="{FF2B5EF4-FFF2-40B4-BE49-F238E27FC236}">
                <a16:creationId xmlns:a16="http://schemas.microsoft.com/office/drawing/2014/main" id="{F8185AEB-DC17-4D61-919E-F21EC74C1C8F}"/>
              </a:ext>
            </a:extLst>
          </p:cNvPr>
          <p:cNvSpPr/>
          <p:nvPr/>
        </p:nvSpPr>
        <p:spPr>
          <a:xfrm>
            <a:off x="358775" y="2967038"/>
            <a:ext cx="8101013" cy="708025"/>
          </a:xfrm>
          <a:prstGeom prst="rect">
            <a:avLst/>
          </a:prstGeom>
        </p:spPr>
        <p:txBody>
          <a:bodyPr>
            <a:spAutoFit/>
          </a:bodyPr>
          <a:lstStyle/>
          <a:p>
            <a:pPr>
              <a:defRPr/>
            </a:pPr>
            <a:r>
              <a:rPr lang="es-AR" sz="2000" b="1" kern="50" dirty="0">
                <a:solidFill>
                  <a:schemeClr val="tx1"/>
                </a:solidFill>
                <a:ea typeface="Calibri" panose="020F0502020204030204" pitchFamily="34" charset="0"/>
              </a:rPr>
              <a:t>Fueron remitidos los listados </a:t>
            </a:r>
            <a:r>
              <a:rPr lang="es-AR" sz="2000" b="1" kern="50" dirty="0" err="1">
                <a:solidFill>
                  <a:schemeClr val="tx1"/>
                </a:solidFill>
                <a:ea typeface="Calibri" panose="020F0502020204030204" pitchFamily="34" charset="0"/>
              </a:rPr>
              <a:t>ENCs</a:t>
            </a:r>
            <a:r>
              <a:rPr lang="es-AR" sz="2000" b="1" kern="50" dirty="0">
                <a:solidFill>
                  <a:schemeClr val="tx1"/>
                </a:solidFill>
                <a:ea typeface="Calibri" panose="020F0502020204030204" pitchFamily="34" charset="0"/>
              </a:rPr>
              <a:t> Propósito 4,5 y 6 y posteriormente remitidos    al  WENDWG</a:t>
            </a:r>
            <a:endParaRPr lang="en-US" sz="2000" b="1"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a:extLst>
              <a:ext uri="{FF2B5EF4-FFF2-40B4-BE49-F238E27FC236}">
                <a16:creationId xmlns:a16="http://schemas.microsoft.com/office/drawing/2014/main" id="{92C55F79-1A8F-44DA-9025-AC5B0F512C00}"/>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eaLnBrk="1" hangingPunct="1">
              <a:spcBef>
                <a:spcPts val="700"/>
              </a:spcBef>
              <a:buClr>
                <a:srgbClr val="000000"/>
              </a:buClr>
              <a:buSzPct val="100000"/>
              <a:buFont typeface="Arial" panose="020B0604020202020204" pitchFamily="34" charset="0"/>
              <a:buChar char="•"/>
            </a:pPr>
            <a:endParaRPr lang="pt-BR" altLang="es-UY" sz="28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46083" name="Picture 3">
            <a:extLst>
              <a:ext uri="{FF2B5EF4-FFF2-40B4-BE49-F238E27FC236}">
                <a16:creationId xmlns:a16="http://schemas.microsoft.com/office/drawing/2014/main" id="{73900681-CEF9-435E-95CB-BC289EB8721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6084" name="Picture 4">
            <a:extLst>
              <a:ext uri="{FF2B5EF4-FFF2-40B4-BE49-F238E27FC236}">
                <a16:creationId xmlns:a16="http://schemas.microsoft.com/office/drawing/2014/main" id="{CBBDEA98-19D0-41F2-A889-919748D5563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2" name="Tabla 1">
            <a:extLst>
              <a:ext uri="{FF2B5EF4-FFF2-40B4-BE49-F238E27FC236}">
                <a16:creationId xmlns:a16="http://schemas.microsoft.com/office/drawing/2014/main" id="{A0388E1B-A338-4843-84C3-F24913B42EEC}"/>
              </a:ext>
            </a:extLst>
          </p:cNvPr>
          <p:cNvGraphicFramePr>
            <a:graphicFrameLocks noGrp="1"/>
          </p:cNvGraphicFramePr>
          <p:nvPr/>
        </p:nvGraphicFramePr>
        <p:xfrm>
          <a:off x="358775" y="2565400"/>
          <a:ext cx="8029575" cy="3455988"/>
        </p:xfrm>
        <a:graphic>
          <a:graphicData uri="http://schemas.openxmlformats.org/drawingml/2006/table">
            <a:tbl>
              <a:tblPr>
                <a:tableStyleId>{5C22544A-7EE6-4342-B048-85BDC9FD1C3A}</a:tableStyleId>
              </a:tblPr>
              <a:tblGrid>
                <a:gridCol w="1249383">
                  <a:extLst>
                    <a:ext uri="{9D8B030D-6E8A-4147-A177-3AD203B41FA5}">
                      <a16:colId xmlns:a16="http://schemas.microsoft.com/office/drawing/2014/main" val="30907519"/>
                    </a:ext>
                  </a:extLst>
                </a:gridCol>
                <a:gridCol w="1697769">
                  <a:extLst>
                    <a:ext uri="{9D8B030D-6E8A-4147-A177-3AD203B41FA5}">
                      <a16:colId xmlns:a16="http://schemas.microsoft.com/office/drawing/2014/main" val="1677848349"/>
                    </a:ext>
                  </a:extLst>
                </a:gridCol>
                <a:gridCol w="5082423">
                  <a:extLst>
                    <a:ext uri="{9D8B030D-6E8A-4147-A177-3AD203B41FA5}">
                      <a16:colId xmlns:a16="http://schemas.microsoft.com/office/drawing/2014/main" val="3423838273"/>
                    </a:ext>
                  </a:extLst>
                </a:gridCol>
              </a:tblGrid>
              <a:tr h="3455988">
                <a:tc>
                  <a:txBody>
                    <a:bodyPr/>
                    <a:lstStyle/>
                    <a:p>
                      <a:pPr algn="ctr">
                        <a:lnSpc>
                          <a:spcPct val="115000"/>
                        </a:lnSpc>
                        <a:spcAft>
                          <a:spcPts val="1000"/>
                        </a:spcAft>
                      </a:pPr>
                      <a:r>
                        <a:rPr lang="es-AR" sz="2000" b="1" kern="50">
                          <a:effectLst/>
                        </a:rPr>
                        <a:t>23</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9" marR="68579" marT="0" marB="0" anchor="ctr"/>
                </a:tc>
                <a:tc>
                  <a:txBody>
                    <a:bodyPr/>
                    <a:lstStyle/>
                    <a:p>
                      <a:pPr algn="ctr">
                        <a:lnSpc>
                          <a:spcPct val="115000"/>
                        </a:lnSpc>
                        <a:spcAft>
                          <a:spcPts val="1000"/>
                        </a:spcAft>
                      </a:pPr>
                      <a:r>
                        <a:rPr lang="es-AR" sz="2000" b="1" kern="50">
                          <a:effectLst/>
                        </a:rPr>
                        <a:t>CHAtSO 12-06</a:t>
                      </a:r>
                      <a:endParaRPr lang="en-US" sz="28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9" marR="68579" marT="0" marB="0" anchor="ctr"/>
                </a:tc>
                <a:tc>
                  <a:txBody>
                    <a:bodyPr/>
                    <a:lstStyle/>
                    <a:p>
                      <a:pPr algn="ctr">
                        <a:lnSpc>
                          <a:spcPct val="115000"/>
                        </a:lnSpc>
                        <a:spcAft>
                          <a:spcPts val="1000"/>
                        </a:spcAft>
                      </a:pPr>
                      <a:r>
                        <a:rPr lang="es-AR" sz="2000" b="1" kern="50" dirty="0">
                          <a:effectLst/>
                        </a:rPr>
                        <a:t>Los Estados Miembros  proveerán  antes del 1° de Agosto , al Presidente del Comité de Planeamiento, un informe sobre sus prácticas CATZOC , a fin de informar al DQWG</a:t>
                      </a:r>
                      <a:endParaRPr lang="en-US" sz="28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79" marR="68579" marT="0" marB="0" anchor="ctr"/>
                </a:tc>
                <a:extLst>
                  <a:ext uri="{0D108BD9-81ED-4DB2-BD59-A6C34878D82A}">
                    <a16:rowId xmlns:a16="http://schemas.microsoft.com/office/drawing/2014/main" val="114192964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3">
            <a:extLst>
              <a:ext uri="{FF2B5EF4-FFF2-40B4-BE49-F238E27FC236}">
                <a16:creationId xmlns:a16="http://schemas.microsoft.com/office/drawing/2014/main" id="{8B3C5DB7-EB64-45A8-BA7F-837751048A6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8131" name="Picture 4">
            <a:extLst>
              <a:ext uri="{FF2B5EF4-FFF2-40B4-BE49-F238E27FC236}">
                <a16:creationId xmlns:a16="http://schemas.microsoft.com/office/drawing/2014/main" id="{4EB26821-483B-4291-8967-B271BDF3B91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 name="Rectángulo 2">
            <a:extLst>
              <a:ext uri="{FF2B5EF4-FFF2-40B4-BE49-F238E27FC236}">
                <a16:creationId xmlns:a16="http://schemas.microsoft.com/office/drawing/2014/main" id="{486425AD-2DCE-4EAC-B0B3-67BEF0DCEB64}"/>
              </a:ext>
            </a:extLst>
          </p:cNvPr>
          <p:cNvSpPr/>
          <p:nvPr/>
        </p:nvSpPr>
        <p:spPr>
          <a:xfrm>
            <a:off x="358775" y="2551113"/>
            <a:ext cx="7669213" cy="1323975"/>
          </a:xfrm>
          <a:prstGeom prst="rect">
            <a:avLst/>
          </a:prstGeom>
        </p:spPr>
        <p:txBody>
          <a:bodyPr>
            <a:spAutoFit/>
          </a:bodyPr>
          <a:lstStyle/>
          <a:p>
            <a:pPr>
              <a:defRPr/>
            </a:pPr>
            <a:r>
              <a:rPr lang="es-AR" sz="2000" b="1" kern="50" dirty="0">
                <a:solidFill>
                  <a:schemeClr val="tx1"/>
                </a:solidFill>
                <a:ea typeface="Calibri" panose="020F0502020204030204" pitchFamily="34" charset="0"/>
              </a:rPr>
              <a:t>Las prácticas CATZOC de los Estados Miembros de la </a:t>
            </a:r>
            <a:r>
              <a:rPr lang="es-AR" sz="2000" b="1" kern="50" dirty="0" err="1">
                <a:solidFill>
                  <a:schemeClr val="tx1"/>
                </a:solidFill>
                <a:ea typeface="Calibri" panose="020F0502020204030204" pitchFamily="34" charset="0"/>
              </a:rPr>
              <a:t>CHAtSO</a:t>
            </a:r>
            <a:r>
              <a:rPr lang="es-AR" sz="2000" b="1" kern="50" dirty="0">
                <a:solidFill>
                  <a:schemeClr val="tx1"/>
                </a:solidFill>
                <a:ea typeface="Calibri" panose="020F0502020204030204" pitchFamily="34" charset="0"/>
              </a:rPr>
              <a:t> se encuadran dentro de la norma S-57. Sin embargo los Estados recomiendas dejar esta acción permanente para el Comité de Planeamiento</a:t>
            </a:r>
            <a:endParaRPr lang="en-US" sz="2000" b="1"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Text Box 2">
            <a:extLst>
              <a:ext uri="{FF2B5EF4-FFF2-40B4-BE49-F238E27FC236}">
                <a16:creationId xmlns:a16="http://schemas.microsoft.com/office/drawing/2014/main" id="{D2536266-D1BA-4E18-ABD9-E5849107E471}"/>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Cartas INT: 77.2% de las cartas INT planeadas están disponibles.</a:t>
            </a:r>
          </a:p>
          <a:p>
            <a:pPr lvl="2" eaLnBrk="1" hangingPunct="1">
              <a:spcBef>
                <a:spcPts val="600"/>
              </a:spcBef>
              <a:buSzPct val="100000"/>
            </a:pPr>
            <a:endParaRPr lang="pt-BR" altLang="es-UY" sz="2800">
              <a:solidFill>
                <a:srgbClr val="000000"/>
              </a:solidFill>
              <a:latin typeface="Calibri" panose="020F0502020204030204" pitchFamily="34" charset="0"/>
            </a:endParaRPr>
          </a:p>
        </p:txBody>
      </p:sp>
      <p:pic>
        <p:nvPicPr>
          <p:cNvPr id="50179" name="Picture 3">
            <a:extLst>
              <a:ext uri="{FF2B5EF4-FFF2-40B4-BE49-F238E27FC236}">
                <a16:creationId xmlns:a16="http://schemas.microsoft.com/office/drawing/2014/main" id="{0EB26D6F-AF5E-4465-BA23-CFD8BB4A815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0180" name="Picture 4">
            <a:extLst>
              <a:ext uri="{FF2B5EF4-FFF2-40B4-BE49-F238E27FC236}">
                <a16:creationId xmlns:a16="http://schemas.microsoft.com/office/drawing/2014/main" id="{068E4483-0FAE-4897-A1EE-BDD3B8ABC63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2" name="Tabla 1">
            <a:extLst>
              <a:ext uri="{FF2B5EF4-FFF2-40B4-BE49-F238E27FC236}">
                <a16:creationId xmlns:a16="http://schemas.microsoft.com/office/drawing/2014/main" id="{F4D21334-F3A2-4945-B805-AFE704F6E8A4}"/>
              </a:ext>
            </a:extLst>
          </p:cNvPr>
          <p:cNvGraphicFramePr>
            <a:graphicFrameLocks noGrp="1"/>
          </p:cNvGraphicFramePr>
          <p:nvPr/>
        </p:nvGraphicFramePr>
        <p:xfrm>
          <a:off x="900113" y="2852738"/>
          <a:ext cx="6811962" cy="2805112"/>
        </p:xfrm>
        <a:graphic>
          <a:graphicData uri="http://schemas.openxmlformats.org/drawingml/2006/table">
            <a:tbl>
              <a:tblPr>
                <a:tableStyleId>{5C22544A-7EE6-4342-B048-85BDC9FD1C3A}</a:tableStyleId>
              </a:tblPr>
              <a:tblGrid>
                <a:gridCol w="1725862">
                  <a:extLst>
                    <a:ext uri="{9D8B030D-6E8A-4147-A177-3AD203B41FA5}">
                      <a16:colId xmlns:a16="http://schemas.microsoft.com/office/drawing/2014/main" val="1529431239"/>
                    </a:ext>
                  </a:extLst>
                </a:gridCol>
                <a:gridCol w="1745811">
                  <a:extLst>
                    <a:ext uri="{9D8B030D-6E8A-4147-A177-3AD203B41FA5}">
                      <a16:colId xmlns:a16="http://schemas.microsoft.com/office/drawing/2014/main" val="3378841976"/>
                    </a:ext>
                  </a:extLst>
                </a:gridCol>
                <a:gridCol w="1745123">
                  <a:extLst>
                    <a:ext uri="{9D8B030D-6E8A-4147-A177-3AD203B41FA5}">
                      <a16:colId xmlns:a16="http://schemas.microsoft.com/office/drawing/2014/main" val="3915872011"/>
                    </a:ext>
                  </a:extLst>
                </a:gridCol>
                <a:gridCol w="1595167">
                  <a:extLst>
                    <a:ext uri="{9D8B030D-6E8A-4147-A177-3AD203B41FA5}">
                      <a16:colId xmlns:a16="http://schemas.microsoft.com/office/drawing/2014/main" val="3656554505"/>
                    </a:ext>
                  </a:extLst>
                </a:gridCol>
              </a:tblGrid>
              <a:tr h="712042">
                <a:tc>
                  <a:txBody>
                    <a:bodyPr/>
                    <a:lstStyle/>
                    <a:p>
                      <a:pPr algn="ctr">
                        <a:lnSpc>
                          <a:spcPct val="115000"/>
                        </a:lnSpc>
                        <a:spcAft>
                          <a:spcPts val="0"/>
                        </a:spcAft>
                      </a:pPr>
                      <a:r>
                        <a:rPr lang="es-AR" sz="2100" b="1" kern="50">
                          <a:effectLst/>
                        </a:rPr>
                        <a:t>PAÍS</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CARTAS INT PLANEADAS</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CARTAS INT DISPONIBLES</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PORCENTAJE</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1999898663"/>
                  </a:ext>
                </a:extLst>
              </a:tr>
              <a:tr h="345257">
                <a:tc>
                  <a:txBody>
                    <a:bodyPr/>
                    <a:lstStyle/>
                    <a:p>
                      <a:pPr algn="ctr">
                        <a:lnSpc>
                          <a:spcPct val="115000"/>
                        </a:lnSpc>
                        <a:spcAft>
                          <a:spcPts val="0"/>
                        </a:spcAft>
                      </a:pPr>
                      <a:r>
                        <a:rPr lang="es-AR" sz="2100" b="1" kern="50">
                          <a:effectLst/>
                        </a:rPr>
                        <a:t>ARGENTINA</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9</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2</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22%</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549366634"/>
                  </a:ext>
                </a:extLst>
              </a:tr>
              <a:tr h="345257">
                <a:tc>
                  <a:txBody>
                    <a:bodyPr/>
                    <a:lstStyle/>
                    <a:p>
                      <a:pPr algn="ctr">
                        <a:lnSpc>
                          <a:spcPct val="115000"/>
                        </a:lnSpc>
                        <a:spcAft>
                          <a:spcPts val="0"/>
                        </a:spcAft>
                      </a:pPr>
                      <a:r>
                        <a:rPr lang="es-AR" sz="2100" b="1" kern="50">
                          <a:effectLst/>
                        </a:rPr>
                        <a:t>BRASIL</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32</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32</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100%</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2392242495"/>
                  </a:ext>
                </a:extLst>
              </a:tr>
              <a:tr h="345257">
                <a:tc>
                  <a:txBody>
                    <a:bodyPr/>
                    <a:lstStyle/>
                    <a:p>
                      <a:pPr algn="ctr">
                        <a:lnSpc>
                          <a:spcPct val="115000"/>
                        </a:lnSpc>
                        <a:spcAft>
                          <a:spcPts val="0"/>
                        </a:spcAft>
                      </a:pPr>
                      <a:r>
                        <a:rPr lang="es-AR" sz="2100" b="1" kern="50">
                          <a:effectLst/>
                        </a:rPr>
                        <a:t>URUGUAY</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1</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0</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0%</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262920856"/>
                  </a:ext>
                </a:extLst>
              </a:tr>
              <a:tr h="712042">
                <a:tc>
                  <a:txBody>
                    <a:bodyPr/>
                    <a:lstStyle/>
                    <a:p>
                      <a:pPr algn="ctr">
                        <a:lnSpc>
                          <a:spcPct val="115000"/>
                        </a:lnSpc>
                        <a:spcAft>
                          <a:spcPts val="0"/>
                        </a:spcAft>
                      </a:pPr>
                      <a:r>
                        <a:rPr lang="es-AR" sz="2100" b="1" kern="50">
                          <a:effectLst/>
                        </a:rPr>
                        <a:t>CONJUNTA ARG/UY</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2</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0</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0%</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235793906"/>
                  </a:ext>
                </a:extLst>
              </a:tr>
              <a:tr h="345257">
                <a:tc>
                  <a:txBody>
                    <a:bodyPr/>
                    <a:lstStyle/>
                    <a:p>
                      <a:pPr algn="ctr">
                        <a:lnSpc>
                          <a:spcPct val="115000"/>
                        </a:lnSpc>
                        <a:spcAft>
                          <a:spcPts val="0"/>
                        </a:spcAft>
                      </a:pPr>
                      <a:r>
                        <a:rPr lang="es-AR" sz="2100" b="1" kern="50">
                          <a:effectLst/>
                        </a:rPr>
                        <a:t>TOTAL</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44</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a:effectLst/>
                        </a:rPr>
                        <a:t>34</a:t>
                      </a:r>
                      <a:endParaRPr lang="en-US" sz="19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tc>
                  <a:txBody>
                    <a:bodyPr/>
                    <a:lstStyle/>
                    <a:p>
                      <a:pPr algn="ctr">
                        <a:lnSpc>
                          <a:spcPct val="115000"/>
                        </a:lnSpc>
                        <a:spcAft>
                          <a:spcPts val="0"/>
                        </a:spcAft>
                      </a:pPr>
                      <a:r>
                        <a:rPr lang="es-AR" sz="2100" b="1" kern="50" dirty="0">
                          <a:effectLst/>
                        </a:rPr>
                        <a:t>77.2%</a:t>
                      </a:r>
                      <a:endParaRPr lang="en-US" sz="19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73" marR="68573" marT="0" marB="0" anchor="ctr"/>
                </a:tc>
                <a:extLst>
                  <a:ext uri="{0D108BD9-81ED-4DB2-BD59-A6C34878D82A}">
                    <a16:rowId xmlns:a16="http://schemas.microsoft.com/office/drawing/2014/main" val="3159536472"/>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2">
            <a:extLst>
              <a:ext uri="{FF2B5EF4-FFF2-40B4-BE49-F238E27FC236}">
                <a16:creationId xmlns:a16="http://schemas.microsoft.com/office/drawing/2014/main" id="{5C6564AF-34F9-4D82-A6ED-628DBC5A216E}"/>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Celdas ENC: 78% delas celdas ENC planeadas están disponibles.</a:t>
            </a:r>
          </a:p>
          <a:p>
            <a:pPr lvl="2" eaLnBrk="1" hangingPunct="1">
              <a:spcBef>
                <a:spcPts val="600"/>
              </a:spcBef>
              <a:buSzPct val="100000"/>
            </a:pPr>
            <a:endParaRPr lang="pt-BR" altLang="es-UY" sz="2800">
              <a:solidFill>
                <a:srgbClr val="000000"/>
              </a:solidFill>
              <a:latin typeface="Calibri" panose="020F0502020204030204" pitchFamily="34" charset="0"/>
            </a:endParaRPr>
          </a:p>
        </p:txBody>
      </p:sp>
      <p:pic>
        <p:nvPicPr>
          <p:cNvPr id="52227" name="Picture 3">
            <a:extLst>
              <a:ext uri="{FF2B5EF4-FFF2-40B4-BE49-F238E27FC236}">
                <a16:creationId xmlns:a16="http://schemas.microsoft.com/office/drawing/2014/main" id="{92A125FF-F93E-4D6A-AF3C-02B3BD437DC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2228" name="Picture 4">
            <a:extLst>
              <a:ext uri="{FF2B5EF4-FFF2-40B4-BE49-F238E27FC236}">
                <a16:creationId xmlns:a16="http://schemas.microsoft.com/office/drawing/2014/main" id="{AEDE8819-84AC-4FBD-87AE-022F65091BA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93ACC0B5-94D2-4520-9FF0-FB8039B13A2F}"/>
              </a:ext>
            </a:extLst>
          </p:cNvPr>
          <p:cNvGraphicFramePr>
            <a:graphicFrameLocks noGrp="1"/>
          </p:cNvGraphicFramePr>
          <p:nvPr/>
        </p:nvGraphicFramePr>
        <p:xfrm>
          <a:off x="971550" y="2565400"/>
          <a:ext cx="7129463" cy="2524125"/>
        </p:xfrm>
        <a:graphic>
          <a:graphicData uri="http://schemas.openxmlformats.org/drawingml/2006/table">
            <a:tbl>
              <a:tblPr>
                <a:tableStyleId>{5C22544A-7EE6-4342-B048-85BDC9FD1C3A}</a:tableStyleId>
              </a:tblPr>
              <a:tblGrid>
                <a:gridCol w="1806304">
                  <a:extLst>
                    <a:ext uri="{9D8B030D-6E8A-4147-A177-3AD203B41FA5}">
                      <a16:colId xmlns:a16="http://schemas.microsoft.com/office/drawing/2014/main" val="2650436442"/>
                    </a:ext>
                  </a:extLst>
                </a:gridCol>
                <a:gridCol w="1827181">
                  <a:extLst>
                    <a:ext uri="{9D8B030D-6E8A-4147-A177-3AD203B41FA5}">
                      <a16:colId xmlns:a16="http://schemas.microsoft.com/office/drawing/2014/main" val="3260430153"/>
                    </a:ext>
                  </a:extLst>
                </a:gridCol>
                <a:gridCol w="1826461">
                  <a:extLst>
                    <a:ext uri="{9D8B030D-6E8A-4147-A177-3AD203B41FA5}">
                      <a16:colId xmlns:a16="http://schemas.microsoft.com/office/drawing/2014/main" val="3211013784"/>
                    </a:ext>
                  </a:extLst>
                </a:gridCol>
                <a:gridCol w="1669517">
                  <a:extLst>
                    <a:ext uri="{9D8B030D-6E8A-4147-A177-3AD203B41FA5}">
                      <a16:colId xmlns:a16="http://schemas.microsoft.com/office/drawing/2014/main" val="2841497191"/>
                    </a:ext>
                  </a:extLst>
                </a:gridCol>
              </a:tblGrid>
              <a:tr h="841375">
                <a:tc>
                  <a:txBody>
                    <a:bodyPr/>
                    <a:lstStyle/>
                    <a:p>
                      <a:pPr algn="ctr">
                        <a:lnSpc>
                          <a:spcPct val="115000"/>
                        </a:lnSpc>
                        <a:spcAft>
                          <a:spcPts val="0"/>
                        </a:spcAft>
                      </a:pPr>
                      <a:r>
                        <a:rPr lang="es-AR" sz="2400" b="1" kern="50" dirty="0">
                          <a:effectLst/>
                        </a:rPr>
                        <a:t>PAÍS</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CELDAS ENC</a:t>
                      </a:r>
                      <a:endParaRPr lang="en-US" sz="2000" b="1" kern="50">
                        <a:effectLst/>
                      </a:endParaRPr>
                    </a:p>
                    <a:p>
                      <a:pPr algn="ctr">
                        <a:lnSpc>
                          <a:spcPct val="115000"/>
                        </a:lnSpc>
                        <a:spcAft>
                          <a:spcPts val="0"/>
                        </a:spcAft>
                      </a:pPr>
                      <a:r>
                        <a:rPr lang="es-AR" sz="2400" b="1" kern="50">
                          <a:effectLst/>
                        </a:rPr>
                        <a:t>PLANEADAS</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CELDAS ENC DISPONIBLES</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PORCENTAJE</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extLst>
                  <a:ext uri="{0D108BD9-81ED-4DB2-BD59-A6C34878D82A}">
                    <a16:rowId xmlns:a16="http://schemas.microsoft.com/office/drawing/2014/main" val="3944232085"/>
                  </a:ext>
                </a:extLst>
              </a:tr>
              <a:tr h="420688">
                <a:tc>
                  <a:txBody>
                    <a:bodyPr/>
                    <a:lstStyle/>
                    <a:p>
                      <a:pPr algn="ctr">
                        <a:lnSpc>
                          <a:spcPct val="115000"/>
                        </a:lnSpc>
                        <a:spcAft>
                          <a:spcPts val="0"/>
                        </a:spcAft>
                      </a:pPr>
                      <a:r>
                        <a:rPr lang="es-AR" sz="2400" b="1" kern="50">
                          <a:effectLst/>
                        </a:rPr>
                        <a:t>BRASIL</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120</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103</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86%</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extLst>
                  <a:ext uri="{0D108BD9-81ED-4DB2-BD59-A6C34878D82A}">
                    <a16:rowId xmlns:a16="http://schemas.microsoft.com/office/drawing/2014/main" val="1589452417"/>
                  </a:ext>
                </a:extLst>
              </a:tr>
              <a:tr h="420688">
                <a:tc>
                  <a:txBody>
                    <a:bodyPr/>
                    <a:lstStyle/>
                    <a:p>
                      <a:pPr algn="ctr">
                        <a:lnSpc>
                          <a:spcPct val="115000"/>
                        </a:lnSpc>
                        <a:spcAft>
                          <a:spcPts val="0"/>
                        </a:spcAft>
                      </a:pPr>
                      <a:r>
                        <a:rPr lang="es-AR" sz="2400" b="1" kern="50">
                          <a:effectLst/>
                        </a:rPr>
                        <a:t>ARGENTINA</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64</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60</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94 %</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extLst>
                  <a:ext uri="{0D108BD9-81ED-4DB2-BD59-A6C34878D82A}">
                    <a16:rowId xmlns:a16="http://schemas.microsoft.com/office/drawing/2014/main" val="2585360062"/>
                  </a:ext>
                </a:extLst>
              </a:tr>
              <a:tr h="420688">
                <a:tc>
                  <a:txBody>
                    <a:bodyPr/>
                    <a:lstStyle/>
                    <a:p>
                      <a:pPr algn="ctr">
                        <a:lnSpc>
                          <a:spcPct val="115000"/>
                        </a:lnSpc>
                        <a:spcAft>
                          <a:spcPts val="0"/>
                        </a:spcAft>
                      </a:pPr>
                      <a:r>
                        <a:rPr lang="es-AR" sz="2400" b="1" kern="50">
                          <a:effectLst/>
                        </a:rPr>
                        <a:t>URUGUAY</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61</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30</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49</a:t>
                      </a:r>
                      <a:r>
                        <a:rPr lang="es-AR" sz="2400" b="1" kern="50" baseline="0" dirty="0">
                          <a:effectLst/>
                        </a:rPr>
                        <a:t> </a:t>
                      </a:r>
                      <a:r>
                        <a:rPr lang="es-AR" sz="2400" b="1" kern="50" dirty="0">
                          <a:effectLst/>
                        </a:rPr>
                        <a:t>%</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extLst>
                  <a:ext uri="{0D108BD9-81ED-4DB2-BD59-A6C34878D82A}">
                    <a16:rowId xmlns:a16="http://schemas.microsoft.com/office/drawing/2014/main" val="816203650"/>
                  </a:ext>
                </a:extLst>
              </a:tr>
              <a:tr h="420688">
                <a:tc>
                  <a:txBody>
                    <a:bodyPr/>
                    <a:lstStyle/>
                    <a:p>
                      <a:pPr algn="ctr">
                        <a:lnSpc>
                          <a:spcPct val="115000"/>
                        </a:lnSpc>
                        <a:spcAft>
                          <a:spcPts val="0"/>
                        </a:spcAft>
                      </a:pPr>
                      <a:r>
                        <a:rPr lang="es-AR" sz="2400" b="1" kern="50">
                          <a:effectLst/>
                        </a:rPr>
                        <a:t>TOTAL</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245</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a:effectLst/>
                        </a:rPr>
                        <a:t>193</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tc>
                  <a:txBody>
                    <a:bodyPr/>
                    <a:lstStyle/>
                    <a:p>
                      <a:pPr algn="ctr">
                        <a:lnSpc>
                          <a:spcPct val="115000"/>
                        </a:lnSpc>
                        <a:spcAft>
                          <a:spcPts val="0"/>
                        </a:spcAft>
                      </a:pPr>
                      <a:r>
                        <a:rPr lang="es-AR" sz="2400" b="1" kern="50" dirty="0">
                          <a:effectLst/>
                        </a:rPr>
                        <a:t>83.9%</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6" marR="68586" marT="0" marB="0" anchor="ctr"/>
                </a:tc>
                <a:extLst>
                  <a:ext uri="{0D108BD9-81ED-4DB2-BD59-A6C34878D82A}">
                    <a16:rowId xmlns:a16="http://schemas.microsoft.com/office/drawing/2014/main" val="1074247674"/>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Text Box 2">
            <a:extLst>
              <a:ext uri="{FF2B5EF4-FFF2-40B4-BE49-F238E27FC236}">
                <a16:creationId xmlns:a16="http://schemas.microsoft.com/office/drawing/2014/main" id="{5B9B5AAC-D16F-4D85-80FC-A012A03116AC}"/>
              </a:ext>
            </a:extLst>
          </p:cNvPr>
          <p:cNvSpPr txBox="1">
            <a:spLocks noChangeArrowheads="1"/>
          </p:cNvSpPr>
          <p:nvPr/>
        </p:nvSpPr>
        <p:spPr bwMode="auto">
          <a:xfrm>
            <a:off x="457200" y="1414463"/>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spcBef>
                <a:spcPts val="8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800">
                <a:solidFill>
                  <a:srgbClr val="000000"/>
                </a:solidFill>
                <a:latin typeface="Calibri" panose="020F0502020204030204" pitchFamily="34" charset="0"/>
                <a:ea typeface="Microsoft YaHei" panose="020B0503020204020204" pitchFamily="34" charset="-122"/>
              </a:defRPr>
            </a:lvl2pPr>
            <a:lvl3pPr indent="-227013">
              <a:spcBef>
                <a:spcPts val="6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700"/>
              </a:spcBef>
              <a:buFont typeface="Arial" panose="020B0604020202020204" pitchFamily="34" charset="0"/>
              <a:buChar char="•"/>
            </a:pPr>
            <a:r>
              <a:rPr lang="pt-BR" altLang="es-UY" sz="2800"/>
              <a:t>Recomendaciones:</a:t>
            </a:r>
            <a:endParaRPr lang="pt-BR" altLang="es-UY" sz="2800" b="1">
              <a:solidFill>
                <a:schemeClr val="tx1"/>
              </a:solidFill>
            </a:endParaRPr>
          </a:p>
          <a:p>
            <a:pPr>
              <a:spcBef>
                <a:spcPct val="0"/>
              </a:spcBef>
            </a:pPr>
            <a:r>
              <a:rPr lang="es-AR" altLang="en-US" sz="1800" b="1">
                <a:solidFill>
                  <a:schemeClr val="tx1"/>
                </a:solidFill>
                <a:latin typeface="Arial" panose="020B0604020202020204" pitchFamily="34" charset="0"/>
              </a:rPr>
              <a:t>a) Solicitar a los países miembros de la CHAtSO que cumplan con el Plan de Trabajo en el Anexo D;</a:t>
            </a: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b) Solicitar a los miembros del Comité de Planeamiento que informen, al Presidente de dicho Comité, cualquier posibilidad de capacitación y formación, dentro de los Servicios Hidrográficos Nacionales, que se pueden ofrecer a otros servicios en forma oportuna; </a:t>
            </a: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c) Solicitar  que se mantenga el ítem n</a:t>
            </a:r>
            <a:r>
              <a:rPr lang="es-AR" altLang="en-US" sz="1800" b="1" baseline="30000">
                <a:solidFill>
                  <a:schemeClr val="tx1"/>
                </a:solidFill>
                <a:latin typeface="Arial" panose="020B0604020202020204" pitchFamily="34" charset="0"/>
              </a:rPr>
              <a:t>o</a:t>
            </a:r>
            <a:r>
              <a:rPr lang="es-AR" altLang="en-US" sz="1800" b="1">
                <a:solidFill>
                  <a:schemeClr val="tx1"/>
                </a:solidFill>
                <a:latin typeface="Arial" panose="020B0604020202020204" pitchFamily="34" charset="0"/>
              </a:rPr>
              <a:t> 7 de la Lista de Acciones da CHAtSO 8, solicitando al SH de Paraguay que proporcione el nombre de un miembro para el Comité de Planeamiento.</a:t>
            </a:r>
            <a:endParaRPr lang="en-US" altLang="en-US" sz="1800" b="1">
              <a:solidFill>
                <a:schemeClr val="tx1"/>
              </a:solidFill>
              <a:latin typeface="Arial" panose="020B0604020202020204" pitchFamily="34" charset="0"/>
            </a:endParaRPr>
          </a:p>
        </p:txBody>
      </p:sp>
      <p:pic>
        <p:nvPicPr>
          <p:cNvPr id="54275" name="Picture 3">
            <a:extLst>
              <a:ext uri="{FF2B5EF4-FFF2-40B4-BE49-F238E27FC236}">
                <a16:creationId xmlns:a16="http://schemas.microsoft.com/office/drawing/2014/main" id="{4DA1902C-DE47-4F01-B7D0-3C62F8160B4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4276" name="Picture 4">
            <a:extLst>
              <a:ext uri="{FF2B5EF4-FFF2-40B4-BE49-F238E27FC236}">
                <a16:creationId xmlns:a16="http://schemas.microsoft.com/office/drawing/2014/main" id="{CC90857A-F710-4C03-9C45-DAF93003E0D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a:extLst>
              <a:ext uri="{FF2B5EF4-FFF2-40B4-BE49-F238E27FC236}">
                <a16:creationId xmlns:a16="http://schemas.microsoft.com/office/drawing/2014/main" id="{BE38E6E5-D917-4EDA-8798-E1BD9B4E8F18}"/>
              </a:ext>
            </a:extLst>
          </p:cNvPr>
          <p:cNvSpPr txBox="1">
            <a:spLocks noChangeArrowheads="1"/>
          </p:cNvSpPr>
          <p:nvPr/>
        </p:nvSpPr>
        <p:spPr bwMode="auto">
          <a:xfrm>
            <a:off x="457200" y="1414463"/>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spcBef>
                <a:spcPts val="8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800">
                <a:solidFill>
                  <a:srgbClr val="000000"/>
                </a:solidFill>
                <a:latin typeface="Calibri" panose="020F0502020204030204" pitchFamily="34" charset="0"/>
                <a:ea typeface="Microsoft YaHei" panose="020B0503020204020204" pitchFamily="34" charset="-122"/>
              </a:defRPr>
            </a:lvl2pPr>
            <a:lvl3pPr indent="-227013">
              <a:spcBef>
                <a:spcPts val="6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700"/>
              </a:spcBef>
              <a:buFont typeface="Arial" panose="020B0604020202020204" pitchFamily="34" charset="0"/>
              <a:buChar char="•"/>
            </a:pPr>
            <a:r>
              <a:rPr lang="pt-BR" altLang="es-UY" sz="2800"/>
              <a:t>Recomendaciones:</a:t>
            </a:r>
            <a:endParaRPr lang="pt-BR" altLang="es-UY" sz="2800" b="1">
              <a:solidFill>
                <a:schemeClr val="tx1"/>
              </a:solidFill>
            </a:endParaRPr>
          </a:p>
          <a:p>
            <a:pPr>
              <a:spcBef>
                <a:spcPct val="0"/>
              </a:spcBef>
              <a:buFontTx/>
              <a:buChar char="-"/>
            </a:pPr>
            <a:r>
              <a:rPr lang="es-AR" altLang="en-US" sz="1800" b="1">
                <a:solidFill>
                  <a:schemeClr val="tx1"/>
                </a:solidFill>
                <a:latin typeface="Arial" panose="020B0604020202020204" pitchFamily="34" charset="0"/>
              </a:rPr>
              <a:t>Las siguientes acciones forman parte del plan de trabajo del Comité de Planeamiento:</a:t>
            </a:r>
          </a:p>
          <a:p>
            <a:pPr>
              <a:spcBef>
                <a:spcPct val="0"/>
              </a:spcBef>
              <a:buFontTx/>
              <a:buChar char="-"/>
            </a:pP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“Analizar la factibilidad de empleo de metodología para la evaluación de riesgos para priorizar los relevamientos hidrográficos” (ex Acción 16)</a:t>
            </a:r>
          </a:p>
          <a:p>
            <a:pPr>
              <a:spcBef>
                <a:spcPct val="0"/>
              </a:spcBef>
            </a:pPr>
            <a:r>
              <a:rPr lang="es-AR" altLang="en-US" sz="1800" b="1">
                <a:solidFill>
                  <a:schemeClr val="tx1"/>
                </a:solidFill>
                <a:latin typeface="Arial" panose="020B0604020202020204" pitchFamily="34" charset="0"/>
              </a:rPr>
              <a:t>.</a:t>
            </a: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“Analizar las prácticas CATZOC, a fin de informar al DQWG” (ex Acción 23).</a:t>
            </a:r>
          </a:p>
          <a:p>
            <a:pPr>
              <a:spcBef>
                <a:spcPct val="0"/>
              </a:spcBef>
            </a:pP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“Solicitar a los Estados Miembros que informen al Comité de Planeamiento, anualmente, los temas tratados y los progresos realizados en el desarrollo de los trabajos”</a:t>
            </a:r>
          </a:p>
          <a:p>
            <a:pPr>
              <a:spcBef>
                <a:spcPct val="0"/>
              </a:spcBef>
            </a:pPr>
            <a:endParaRPr lang="es-AR"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Evaluar los indicadores de gestión para elevar propuesta de redistribución de Lugares ante el  Consejo OHI</a:t>
            </a:r>
          </a:p>
          <a:p>
            <a:pPr>
              <a:spcBef>
                <a:spcPct val="0"/>
              </a:spcBef>
            </a:pPr>
            <a:endParaRPr lang="en-US" altLang="en-US" sz="1800" b="1">
              <a:solidFill>
                <a:schemeClr val="tx1"/>
              </a:solidFill>
              <a:latin typeface="Arial" panose="020B0604020202020204" pitchFamily="34" charset="0"/>
            </a:endParaRPr>
          </a:p>
          <a:p>
            <a:pPr>
              <a:spcBef>
                <a:spcPct val="0"/>
              </a:spcBef>
            </a:pPr>
            <a:endParaRPr lang="es-UY"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a:t>
            </a:r>
            <a:endParaRPr lang="en-US" altLang="en-US" sz="1800" b="1">
              <a:solidFill>
                <a:schemeClr val="tx1"/>
              </a:solidFill>
              <a:latin typeface="Arial" panose="020B0604020202020204" pitchFamily="34" charset="0"/>
            </a:endParaRPr>
          </a:p>
        </p:txBody>
      </p:sp>
      <p:pic>
        <p:nvPicPr>
          <p:cNvPr id="56323" name="Picture 3">
            <a:extLst>
              <a:ext uri="{FF2B5EF4-FFF2-40B4-BE49-F238E27FC236}">
                <a16:creationId xmlns:a16="http://schemas.microsoft.com/office/drawing/2014/main" id="{61BC42DD-F21A-4FDE-90BC-A2A3CC9A80DD}"/>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6324" name="Picture 4">
            <a:extLst>
              <a:ext uri="{FF2B5EF4-FFF2-40B4-BE49-F238E27FC236}">
                <a16:creationId xmlns:a16="http://schemas.microsoft.com/office/drawing/2014/main" id="{15BB026D-B4D9-4D7E-836B-8B192A0FDDF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Text Box 1">
            <a:extLst>
              <a:ext uri="{FF2B5EF4-FFF2-40B4-BE49-F238E27FC236}">
                <a16:creationId xmlns:a16="http://schemas.microsoft.com/office/drawing/2014/main" id="{0D49DAEB-FD0E-43AD-A58C-7A463565FBB7}"/>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COMITÉ DE PLANEAMIENTO</a:t>
            </a:r>
          </a:p>
        </p:txBody>
      </p:sp>
      <p:sp>
        <p:nvSpPr>
          <p:cNvPr id="9218" name="Text Box 2">
            <a:extLst>
              <a:ext uri="{FF2B5EF4-FFF2-40B4-BE49-F238E27FC236}">
                <a16:creationId xmlns:a16="http://schemas.microsoft.com/office/drawing/2014/main" id="{D57AA26A-7712-424B-AD39-F2D5DC779DBE}"/>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1pPr>
            <a:lvl2pPr marL="741363" indent="-27622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defRPr/>
            </a:pPr>
            <a:r>
              <a:rPr lang="pt-BR" altLang="es-UY" sz="2800" dirty="0" err="1">
                <a:solidFill>
                  <a:srgbClr val="000000"/>
                </a:solidFill>
                <a:latin typeface="Calibri" panose="020F0502020204030204" pitchFamily="34" charset="0"/>
              </a:rPr>
              <a:t>Tareas</a:t>
            </a:r>
            <a:r>
              <a:rPr lang="pt-BR" altLang="es-UY" sz="2800" dirty="0">
                <a:solidFill>
                  <a:srgbClr val="000000"/>
                </a:solidFill>
                <a:latin typeface="Calibri" panose="020F0502020204030204" pitchFamily="34" charset="0"/>
              </a:rPr>
              <a:t>:</a:t>
            </a:r>
          </a:p>
          <a:p>
            <a:pPr lvl="1" eaLnBrk="1" hangingPunct="1">
              <a:spcBef>
                <a:spcPts val="600"/>
              </a:spcBef>
              <a:buSzPct val="100000"/>
              <a:defRPr/>
            </a:pPr>
            <a:endParaRPr lang="pt-BR" altLang="es-UY" sz="2400" dirty="0">
              <a:solidFill>
                <a:srgbClr val="000000"/>
              </a:solidFill>
              <a:latin typeface="Calibri" panose="020F0502020204030204" pitchFamily="34" charset="0"/>
            </a:endParaRPr>
          </a:p>
          <a:p>
            <a:pPr marL="736600" lvl="1" indent="-277813" eaLnBrk="1" hangingPunct="1">
              <a:spcBef>
                <a:spcPts val="600"/>
              </a:spcBef>
              <a:buClr>
                <a:srgbClr val="000000"/>
              </a:buClr>
              <a:buSzPct val="100000"/>
              <a:buFont typeface="Arial" panose="020B0604020202020204" pitchFamily="34" charset="0"/>
              <a:buChar char="–"/>
              <a:defRPr/>
            </a:pPr>
            <a:r>
              <a:rPr lang="pt-BR" altLang="es-UY" sz="2400" dirty="0">
                <a:solidFill>
                  <a:srgbClr val="000000"/>
                </a:solidFill>
                <a:latin typeface="Calibri" panose="020F0502020204030204" pitchFamily="34" charset="0"/>
              </a:rPr>
              <a:t>El Comité de </a:t>
            </a:r>
            <a:r>
              <a:rPr lang="pt-BR" altLang="es-UY" sz="2400" dirty="0" err="1">
                <a:solidFill>
                  <a:srgbClr val="000000"/>
                </a:solidFill>
                <a:latin typeface="Calibri" panose="020F0502020204030204" pitchFamily="34" charset="0"/>
              </a:rPr>
              <a:t>Planeamiento</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deberá</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estudiar</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los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puntos</a:t>
            </a:r>
            <a:r>
              <a:rPr lang="pt-BR" altLang="es-UY" sz="2400" dirty="0">
                <a:solidFill>
                  <a:srgbClr val="000000"/>
                </a:solidFill>
                <a:latin typeface="Calibri" panose="020F0502020204030204" pitchFamily="34" charset="0"/>
              </a:rPr>
              <a:t> enumerados a </a:t>
            </a:r>
            <a:r>
              <a:rPr lang="pt-BR" altLang="es-UY" sz="2400" dirty="0" err="1">
                <a:solidFill>
                  <a:srgbClr val="000000"/>
                </a:solidFill>
                <a:latin typeface="Calibri" panose="020F0502020204030204" pitchFamily="34" charset="0"/>
              </a:rPr>
              <a:t>continuación</a:t>
            </a:r>
            <a:r>
              <a:rPr lang="pt-BR" altLang="es-UY" sz="2400" dirty="0">
                <a:solidFill>
                  <a:srgbClr val="000000"/>
                </a:solidFill>
                <a:latin typeface="Calibri" panose="020F0502020204030204" pitchFamily="34" charset="0"/>
              </a:rPr>
              <a:t> que </a:t>
            </a:r>
            <a:r>
              <a:rPr lang="pt-BR" altLang="es-UY" sz="2400" dirty="0" err="1">
                <a:solidFill>
                  <a:srgbClr val="000000"/>
                </a:solidFill>
                <a:latin typeface="Calibri" panose="020F0502020204030204" pitchFamily="34" charset="0"/>
              </a:rPr>
              <a:t>son</a:t>
            </a:r>
            <a:r>
              <a:rPr lang="pt-BR" altLang="es-UY" sz="2400" dirty="0">
                <a:solidFill>
                  <a:srgbClr val="000000"/>
                </a:solidFill>
                <a:latin typeface="Calibri" panose="020F0502020204030204" pitchFamily="34" charset="0"/>
              </a:rPr>
              <a:t> de </a:t>
            </a:r>
            <a:r>
              <a:rPr lang="pt-BR" altLang="es-UY" sz="2400" dirty="0" err="1">
                <a:solidFill>
                  <a:srgbClr val="000000"/>
                </a:solidFill>
                <a:latin typeface="Calibri" panose="020F0502020204030204" pitchFamily="34" charset="0"/>
              </a:rPr>
              <a:t>interés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común</a:t>
            </a:r>
            <a:r>
              <a:rPr lang="pt-BR" altLang="es-UY" sz="2400" dirty="0">
                <a:solidFill>
                  <a:srgbClr val="000000"/>
                </a:solidFill>
                <a:latin typeface="Calibri" panose="020F0502020204030204" pitchFamily="34" charset="0"/>
              </a:rPr>
              <a:t> de </a:t>
            </a:r>
            <a:r>
              <a:rPr lang="pt-BR" altLang="es-UY" sz="2400" dirty="0" err="1">
                <a:solidFill>
                  <a:srgbClr val="000000"/>
                </a:solidFill>
                <a:latin typeface="Calibri" panose="020F0502020204030204" pitchFamily="34" charset="0"/>
              </a:rPr>
              <a:t>los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miembros</a:t>
            </a:r>
            <a:r>
              <a:rPr lang="pt-BR" altLang="es-UY" sz="2400" dirty="0">
                <a:solidFill>
                  <a:srgbClr val="000000"/>
                </a:solidFill>
                <a:latin typeface="Calibri" panose="020F0502020204030204" pitchFamily="34" charset="0"/>
              </a:rPr>
              <a:t> de </a:t>
            </a:r>
            <a:r>
              <a:rPr lang="pt-BR" altLang="es-UY" sz="2400" dirty="0" err="1">
                <a:solidFill>
                  <a:srgbClr val="000000"/>
                </a:solidFill>
                <a:latin typeface="Calibri" panose="020F0502020204030204" pitchFamily="34" charset="0"/>
              </a:rPr>
              <a:t>la</a:t>
            </a:r>
            <a:r>
              <a:rPr lang="pt-BR" altLang="es-UY" sz="2400" dirty="0">
                <a:solidFill>
                  <a:srgbClr val="000000"/>
                </a:solidFill>
                <a:latin typeface="Calibri" panose="020F0502020204030204" pitchFamily="34" charset="0"/>
              </a:rPr>
              <a:t> CHAtSO y </a:t>
            </a:r>
            <a:r>
              <a:rPr lang="pt-BR" altLang="es-UY" sz="2400" dirty="0" err="1">
                <a:solidFill>
                  <a:srgbClr val="000000"/>
                </a:solidFill>
                <a:latin typeface="Calibri" panose="020F0502020204030204" pitchFamily="34" charset="0"/>
              </a:rPr>
              <a:t>propondrá</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las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acciones</a:t>
            </a:r>
            <a:r>
              <a:rPr lang="pt-BR" altLang="es-UY" sz="2400" dirty="0">
                <a:solidFill>
                  <a:srgbClr val="000000"/>
                </a:solidFill>
                <a:latin typeface="Calibri" panose="020F0502020204030204" pitchFamily="34" charset="0"/>
              </a:rPr>
              <a:t> que se </a:t>
            </a:r>
            <a:r>
              <a:rPr lang="pt-BR" altLang="es-UY" sz="2400" dirty="0" err="1">
                <a:solidFill>
                  <a:srgbClr val="000000"/>
                </a:solidFill>
                <a:latin typeface="Calibri" panose="020F0502020204030204" pitchFamily="34" charset="0"/>
              </a:rPr>
              <a:t>vayan</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estableciendo</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en</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las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reuniones</a:t>
            </a:r>
            <a:r>
              <a:rPr lang="pt-BR" altLang="es-UY" sz="2400" dirty="0">
                <a:solidFill>
                  <a:srgbClr val="000000"/>
                </a:solidFill>
                <a:latin typeface="Calibri" panose="020F0502020204030204" pitchFamily="34" charset="0"/>
              </a:rPr>
              <a:t> que se </a:t>
            </a:r>
            <a:r>
              <a:rPr lang="pt-BR" altLang="es-UY" sz="2400" dirty="0" err="1">
                <a:solidFill>
                  <a:srgbClr val="000000"/>
                </a:solidFill>
                <a:latin typeface="Calibri" panose="020F0502020204030204" pitchFamily="34" charset="0"/>
              </a:rPr>
              <a:t>realicen</a:t>
            </a:r>
            <a:r>
              <a:rPr lang="pt-BR" altLang="es-UY" sz="2400" dirty="0">
                <a:solidFill>
                  <a:srgbClr val="000000"/>
                </a:solidFill>
                <a:latin typeface="Calibri" panose="020F0502020204030204" pitchFamily="34" charset="0"/>
              </a:rPr>
              <a:t>:</a:t>
            </a:r>
          </a:p>
          <a:p>
            <a:pPr lvl="2" eaLnBrk="1" hangingPunct="1">
              <a:spcBef>
                <a:spcPts val="600"/>
              </a:spcBef>
              <a:buClr>
                <a:srgbClr val="000000"/>
              </a:buClr>
              <a:buSzPct val="100000"/>
              <a:buFont typeface="Times New Roman" panose="02020603050405020304" pitchFamily="18" charset="0"/>
              <a:buChar char="•"/>
              <a:defRPr/>
            </a:pPr>
            <a:r>
              <a:rPr lang="es-ES" altLang="es-UY" sz="2000" dirty="0">
                <a:solidFill>
                  <a:srgbClr val="000000"/>
                </a:solidFill>
                <a:latin typeface="Calibri" panose="020F0502020204030204" pitchFamily="34" charset="0"/>
              </a:rPr>
              <a:t>Elaborar un planeamiento de cartas electrónicas de navegación (</a:t>
            </a:r>
            <a:r>
              <a:rPr lang="es-ES" altLang="es-UY" sz="2000" dirty="0" err="1">
                <a:solidFill>
                  <a:srgbClr val="000000"/>
                </a:solidFill>
                <a:latin typeface="Calibri" panose="020F0502020204030204" pitchFamily="34" charset="0"/>
              </a:rPr>
              <a:t>ENCs</a:t>
            </a:r>
            <a:r>
              <a:rPr lang="es-ES" altLang="es-UY" sz="2000" dirty="0">
                <a:solidFill>
                  <a:srgbClr val="000000"/>
                </a:solidFill>
                <a:latin typeface="Calibri" panose="020F0502020204030204" pitchFamily="34" charset="0"/>
              </a:rPr>
              <a:t>) de las áreas contiguas y coordinar su ejecución;</a:t>
            </a:r>
          </a:p>
          <a:p>
            <a:pPr lvl="2" eaLnBrk="1" hangingPunct="1">
              <a:spcBef>
                <a:spcPts val="600"/>
              </a:spcBef>
              <a:buClr>
                <a:srgbClr val="000000"/>
              </a:buClr>
              <a:buSzPct val="100000"/>
              <a:buFont typeface="Times New Roman" panose="02020603050405020304" pitchFamily="18" charset="0"/>
              <a:buChar char="•"/>
              <a:defRPr/>
            </a:pPr>
            <a:r>
              <a:rPr lang="es-ES" altLang="es-UY" sz="2000" dirty="0">
                <a:solidFill>
                  <a:srgbClr val="000000"/>
                </a:solidFill>
                <a:latin typeface="Calibri" panose="020F0502020204030204" pitchFamily="34" charset="0"/>
              </a:rPr>
              <a:t>Coordinar la ejecución de cartas INT en papel de acuerdo a lo establecido por el grupo de trabajo (documento CHAtSO 2.06.1);</a:t>
            </a:r>
          </a:p>
        </p:txBody>
      </p:sp>
      <p:pic>
        <p:nvPicPr>
          <p:cNvPr id="7172" name="Picture 3">
            <a:extLst>
              <a:ext uri="{FF2B5EF4-FFF2-40B4-BE49-F238E27FC236}">
                <a16:creationId xmlns:a16="http://schemas.microsoft.com/office/drawing/2014/main" id="{11149BEE-53C8-4212-8FD2-5D012126163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3" name="Picture 4">
            <a:extLst>
              <a:ext uri="{FF2B5EF4-FFF2-40B4-BE49-F238E27FC236}">
                <a16:creationId xmlns:a16="http://schemas.microsoft.com/office/drawing/2014/main" id="{B2803ABB-659A-42F7-8AB9-C09F7A007F7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a:extLst>
              <a:ext uri="{FF2B5EF4-FFF2-40B4-BE49-F238E27FC236}">
                <a16:creationId xmlns:a16="http://schemas.microsoft.com/office/drawing/2014/main" id="{3B69BFA1-BCCB-4B8A-A5D9-B5723B1CDEA9}"/>
              </a:ext>
            </a:extLst>
          </p:cNvPr>
          <p:cNvSpPr txBox="1">
            <a:spLocks noChangeArrowheads="1"/>
          </p:cNvSpPr>
          <p:nvPr/>
        </p:nvSpPr>
        <p:spPr bwMode="auto">
          <a:xfrm>
            <a:off x="457200" y="1414463"/>
            <a:ext cx="8229600" cy="471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spcBef>
                <a:spcPts val="8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3200">
                <a:solidFill>
                  <a:srgbClr val="000000"/>
                </a:solidFill>
                <a:latin typeface="Calibri" panose="020F0502020204030204" pitchFamily="34"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800">
                <a:solidFill>
                  <a:srgbClr val="000000"/>
                </a:solidFill>
                <a:latin typeface="Calibri" panose="020F0502020204030204" pitchFamily="34" charset="0"/>
                <a:ea typeface="Microsoft YaHei" panose="020B0503020204020204" pitchFamily="34" charset="-122"/>
              </a:defRPr>
            </a:lvl2pPr>
            <a:lvl3pPr indent="-227013">
              <a:spcBef>
                <a:spcPts val="6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400">
                <a:solidFill>
                  <a:srgbClr val="000000"/>
                </a:solidFill>
                <a:latin typeface="Calibri" panose="020F0502020204030204" pitchFamily="34"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sz="2000">
                <a:solidFill>
                  <a:srgbClr val="000000"/>
                </a:solidFill>
                <a:latin typeface="Calibri" panose="020F0502020204030204" pitchFamily="34" charset="0"/>
                <a:ea typeface="Microsoft YaHei" panose="020B0503020204020204" pitchFamily="34" charset="-122"/>
              </a:defRPr>
            </a:lvl9pPr>
          </a:lstStyle>
          <a:p>
            <a:pPr eaLnBrk="1" hangingPunct="1">
              <a:spcBef>
                <a:spcPts val="700"/>
              </a:spcBef>
              <a:buFont typeface="Arial" panose="020B0604020202020204" pitchFamily="34" charset="0"/>
              <a:buChar char="•"/>
            </a:pPr>
            <a:r>
              <a:rPr lang="pt-BR" altLang="es-UY" sz="2800"/>
              <a:t>Recomendaciones:</a:t>
            </a:r>
            <a:endParaRPr lang="pt-BR" altLang="es-UY" sz="2800" b="1">
              <a:solidFill>
                <a:schemeClr val="tx1"/>
              </a:solidFill>
            </a:endParaRPr>
          </a:p>
          <a:p>
            <a:pPr>
              <a:spcBef>
                <a:spcPct val="0"/>
              </a:spcBef>
            </a:pPr>
            <a:endParaRPr lang="es-AR"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“Analizar la factibilidad de empleo de metodología para la evaluación de riesgos para -El Comité de Planeamiento propone intercambiar entre los SSHH prácticas sobre normalización de la forma de nomenclar los archivos de información hidrográfica.</a:t>
            </a:r>
          </a:p>
          <a:p>
            <a:pPr>
              <a:spcBef>
                <a:spcPct val="0"/>
              </a:spcBef>
            </a:pPr>
            <a:endParaRPr lang="en-US" altLang="en-US" sz="1800" b="1">
              <a:solidFill>
                <a:schemeClr val="tx1"/>
              </a:solidFill>
              <a:latin typeface="Arial" panose="020B0604020202020204" pitchFamily="34" charset="0"/>
            </a:endParaRPr>
          </a:p>
          <a:p>
            <a:pPr>
              <a:spcBef>
                <a:spcPct val="0"/>
              </a:spcBef>
            </a:pPr>
            <a:r>
              <a:rPr lang="es-AR" altLang="en-US" sz="1800" b="1">
                <a:solidFill>
                  <a:schemeClr val="tx1"/>
                </a:solidFill>
                <a:latin typeface="Arial" panose="020B0604020202020204" pitchFamily="34" charset="0"/>
              </a:rPr>
              <a:t>-El Comité de Planeamiento estudiará la forma de facilitar y acelerar el intercambio de cartografía náutica papel en archivos digitales (PDF) y publicaciones náuticas a los efectos de uso exclusivo de los SSHH y de carácter reservado, estando impedida su comercialización.</a:t>
            </a:r>
            <a:endParaRPr lang="en-US" altLang="en-US" sz="1800" b="1">
              <a:solidFill>
                <a:schemeClr val="tx1"/>
              </a:solidFill>
              <a:latin typeface="Arial" panose="020B0604020202020204" pitchFamily="34" charset="0"/>
            </a:endParaRPr>
          </a:p>
        </p:txBody>
      </p:sp>
      <p:pic>
        <p:nvPicPr>
          <p:cNvPr id="58371" name="Picture 3">
            <a:extLst>
              <a:ext uri="{FF2B5EF4-FFF2-40B4-BE49-F238E27FC236}">
                <a16:creationId xmlns:a16="http://schemas.microsoft.com/office/drawing/2014/main" id="{B3ECCF75-163E-4DDE-AD9F-5FB36359E0D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8372" name="Picture 4">
            <a:extLst>
              <a:ext uri="{FF2B5EF4-FFF2-40B4-BE49-F238E27FC236}">
                <a16:creationId xmlns:a16="http://schemas.microsoft.com/office/drawing/2014/main" id="{DB12CE25-8CB8-44D6-8711-F8794B61DB82}"/>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Imagen 3">
            <a:extLst>
              <a:ext uri="{FF2B5EF4-FFF2-40B4-BE49-F238E27FC236}">
                <a16:creationId xmlns:a16="http://schemas.microsoft.com/office/drawing/2014/main" id="{6090BD8A-7151-40DF-B286-73E14B3965DD}"/>
              </a:ext>
            </a:extLst>
          </p:cNvPr>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684213" y="620713"/>
            <a:ext cx="65151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19" name="Imagen 4">
            <a:extLst>
              <a:ext uri="{FF2B5EF4-FFF2-40B4-BE49-F238E27FC236}">
                <a16:creationId xmlns:a16="http://schemas.microsoft.com/office/drawing/2014/main" id="{5D90F927-5EA5-4EE8-B529-B30E38ACB62C}"/>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51275" y="765175"/>
            <a:ext cx="496887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Imagen 3">
            <a:extLst>
              <a:ext uri="{FF2B5EF4-FFF2-40B4-BE49-F238E27FC236}">
                <a16:creationId xmlns:a16="http://schemas.microsoft.com/office/drawing/2014/main" id="{D25FF157-2A48-4279-AE22-C18108651F08}"/>
              </a:ext>
            </a:extLst>
          </p:cNvPr>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88900" y="981075"/>
            <a:ext cx="4781550" cy="481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43" name="Imagen 4">
            <a:extLst>
              <a:ext uri="{FF2B5EF4-FFF2-40B4-BE49-F238E27FC236}">
                <a16:creationId xmlns:a16="http://schemas.microsoft.com/office/drawing/2014/main" id="{44A5C22A-BD27-465F-9098-92D1F5452AF7}"/>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4716463" y="836613"/>
            <a:ext cx="3895725"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44" name="Imagen 5">
            <a:extLst>
              <a:ext uri="{FF2B5EF4-FFF2-40B4-BE49-F238E27FC236}">
                <a16:creationId xmlns:a16="http://schemas.microsoft.com/office/drawing/2014/main" id="{DB9ECC97-363D-4085-86DD-B693CEE7B6C5}"/>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4651375" y="2752725"/>
            <a:ext cx="4476750" cy="303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Text Box 1">
            <a:extLst>
              <a:ext uri="{FF2B5EF4-FFF2-40B4-BE49-F238E27FC236}">
                <a16:creationId xmlns:a16="http://schemas.microsoft.com/office/drawing/2014/main" id="{3202BA9C-37BB-4B0F-84B3-BA3F19B7CAA4}"/>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3600" b="1" dirty="0">
                <a:solidFill>
                  <a:srgbClr val="000000"/>
                </a:solidFill>
                <a:effectLst>
                  <a:outerShdw blurRad="38100" dist="38100" dir="2700000" algn="tl">
                    <a:srgbClr val="C0C0C0"/>
                  </a:outerShdw>
                </a:effectLst>
                <a:latin typeface="Calibri" panose="020F0502020204030204" pitchFamily="34" charset="0"/>
              </a:rPr>
              <a:t>INTEGRANTES</a:t>
            </a:r>
          </a:p>
        </p:txBody>
      </p:sp>
      <p:sp>
        <p:nvSpPr>
          <p:cNvPr id="62467" name="Text Box 2">
            <a:extLst>
              <a:ext uri="{FF2B5EF4-FFF2-40B4-BE49-F238E27FC236}">
                <a16:creationId xmlns:a16="http://schemas.microsoft.com/office/drawing/2014/main" id="{462D26F3-D7CE-4F52-BD8A-774501B3D32C}"/>
              </a:ext>
            </a:extLst>
          </p:cNvPr>
          <p:cNvSpPr txBox="1">
            <a:spLocks noChangeArrowheads="1"/>
          </p:cNvSpPr>
          <p:nvPr/>
        </p:nvSpPr>
        <p:spPr bwMode="auto">
          <a:xfrm>
            <a:off x="38735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es-UY" altLang="es-UY" sz="2800">
                <a:solidFill>
                  <a:srgbClr val="000000"/>
                </a:solidFill>
                <a:latin typeface="Calibri" panose="020F0502020204030204" pitchFamily="34" charset="0"/>
              </a:rPr>
              <a:t>Integrantes del Comité de Planeamiento:</a:t>
            </a:r>
          </a:p>
          <a:p>
            <a:pPr eaLnBrk="1" hangingPunct="1">
              <a:spcBef>
                <a:spcPts val="700"/>
              </a:spcBef>
              <a:buClr>
                <a:srgbClr val="000000"/>
              </a:buClr>
              <a:buSzPct val="100000"/>
              <a:buFont typeface="Arial" panose="020B0604020202020204" pitchFamily="34" charset="0"/>
              <a:buChar char="•"/>
            </a:pPr>
            <a:endParaRPr lang="es-UY" altLang="es-UY" sz="2800">
              <a:solidFill>
                <a:srgbClr val="000000"/>
              </a:solidFill>
              <a:latin typeface="Calibri" panose="020F0502020204030204" pitchFamily="34" charset="0"/>
            </a:endParaRPr>
          </a:p>
          <a:p>
            <a:pPr eaLnBrk="1" hangingPunct="1">
              <a:spcBef>
                <a:spcPts val="700"/>
              </a:spcBef>
              <a:buClr>
                <a:srgbClr val="000000"/>
              </a:buClr>
              <a:buSzPct val="100000"/>
              <a:buFont typeface="Arial" panose="020B0604020202020204" pitchFamily="34" charset="0"/>
              <a:buChar char="•"/>
            </a:pPr>
            <a:r>
              <a:rPr lang="es-UY" altLang="es-UY" sz="2800">
                <a:solidFill>
                  <a:srgbClr val="000000"/>
                </a:solidFill>
                <a:latin typeface="Calibri" panose="020F0502020204030204" pitchFamily="34" charset="0"/>
              </a:rPr>
              <a:t>Capitán de Fragata Niki Silvera</a:t>
            </a:r>
          </a:p>
          <a:p>
            <a:pPr eaLnBrk="1" hangingPunct="1">
              <a:spcBef>
                <a:spcPts val="700"/>
              </a:spcBef>
              <a:buClr>
                <a:srgbClr val="000000"/>
              </a:buClr>
              <a:buSzPct val="100000"/>
              <a:buFont typeface="Arial" panose="020B0604020202020204" pitchFamily="34" charset="0"/>
              <a:buChar char="•"/>
            </a:pPr>
            <a:r>
              <a:rPr lang="es-UY" altLang="es-UY" sz="2800">
                <a:solidFill>
                  <a:srgbClr val="000000"/>
                </a:solidFill>
                <a:latin typeface="Calibri" panose="020F0502020204030204" pitchFamily="34" charset="0"/>
              </a:rPr>
              <a:t>Capitán de Corbeta Roció del Valle Borjas</a:t>
            </a:r>
          </a:p>
          <a:p>
            <a:pPr eaLnBrk="1" hangingPunct="1">
              <a:spcBef>
                <a:spcPts val="700"/>
              </a:spcBef>
              <a:buClr>
                <a:srgbClr val="000000"/>
              </a:buClr>
              <a:buSzPct val="100000"/>
              <a:buFont typeface="Arial" panose="020B0604020202020204" pitchFamily="34" charset="0"/>
              <a:buChar char="•"/>
            </a:pPr>
            <a:r>
              <a:rPr lang="es-UY" altLang="es-UY" sz="2800">
                <a:solidFill>
                  <a:srgbClr val="000000"/>
                </a:solidFill>
                <a:latin typeface="Calibri" panose="020F0502020204030204" pitchFamily="34" charset="0"/>
              </a:rPr>
              <a:t>Capitán de Corbeta Rafael Vieira </a:t>
            </a:r>
          </a:p>
          <a:p>
            <a:pPr eaLnBrk="1" hangingPunct="1">
              <a:spcBef>
                <a:spcPts val="700"/>
              </a:spcBef>
              <a:buClr>
                <a:srgbClr val="000000"/>
              </a:buClr>
              <a:buSzPct val="100000"/>
              <a:buFont typeface="Arial" panose="020B0604020202020204" pitchFamily="34" charset="0"/>
              <a:buChar char="•"/>
            </a:pPr>
            <a:r>
              <a:rPr lang="es-UY" altLang="es-UY" sz="2800">
                <a:solidFill>
                  <a:srgbClr val="000000"/>
                </a:solidFill>
                <a:latin typeface="Calibri" panose="020F0502020204030204" pitchFamily="34" charset="0"/>
              </a:rPr>
              <a:t>PENDIENTE CONFIRMACION DELEGADO  DHN PARAGUAY </a:t>
            </a:r>
          </a:p>
        </p:txBody>
      </p:sp>
      <p:pic>
        <p:nvPicPr>
          <p:cNvPr id="62468" name="Picture 3">
            <a:extLst>
              <a:ext uri="{FF2B5EF4-FFF2-40B4-BE49-F238E27FC236}">
                <a16:creationId xmlns:a16="http://schemas.microsoft.com/office/drawing/2014/main" id="{400D4307-DFE4-41F2-9120-6D2F0BF991F9}"/>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2469" name="Picture 4">
            <a:extLst>
              <a:ext uri="{FF2B5EF4-FFF2-40B4-BE49-F238E27FC236}">
                <a16:creationId xmlns:a16="http://schemas.microsoft.com/office/drawing/2014/main" id="{E678513B-34CF-4CE0-8DAF-B1714AEEDF2D}"/>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Text Box 1">
            <a:extLst>
              <a:ext uri="{FF2B5EF4-FFF2-40B4-BE49-F238E27FC236}">
                <a16:creationId xmlns:a16="http://schemas.microsoft.com/office/drawing/2014/main" id="{3DA1344B-8036-4A26-9B0F-EE42BE4191E2}"/>
              </a:ext>
            </a:extLst>
          </p:cNvPr>
          <p:cNvSpPr txBox="1">
            <a:spLocks noChangeArrowheads="1"/>
          </p:cNvSpPr>
          <p:nvPr/>
        </p:nvSpPr>
        <p:spPr bwMode="auto">
          <a:xfrm>
            <a:off x="519113" y="85248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COMITÉ DE PLANEAMIENTO</a:t>
            </a:r>
          </a:p>
        </p:txBody>
      </p:sp>
      <p:sp>
        <p:nvSpPr>
          <p:cNvPr id="9219" name="Text Box 2">
            <a:extLst>
              <a:ext uri="{FF2B5EF4-FFF2-40B4-BE49-F238E27FC236}">
                <a16:creationId xmlns:a16="http://schemas.microsoft.com/office/drawing/2014/main" id="{7B713736-207C-41AD-8888-94A1ED893409}"/>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7622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Tareas:</a:t>
            </a:r>
          </a:p>
          <a:p>
            <a:pPr lvl="1" eaLnBrk="1" hangingPunct="1">
              <a:spcBef>
                <a:spcPts val="600"/>
              </a:spcBef>
              <a:buSzPct val="100000"/>
            </a:pPr>
            <a:endParaRPr lang="pt-BR" altLang="es-UY" sz="2400">
              <a:solidFill>
                <a:srgbClr val="000000"/>
              </a:solidFill>
              <a:latin typeface="Calibri" panose="020F0502020204030204" pitchFamily="34" charset="0"/>
            </a:endParaRPr>
          </a:p>
          <a:p>
            <a:pPr lvl="2" eaLnBrk="1" hangingPunct="1">
              <a:spcBef>
                <a:spcPts val="600"/>
              </a:spcBef>
              <a:buClr>
                <a:srgbClr val="000000"/>
              </a:buClr>
              <a:buSzPct val="100000"/>
              <a:buFont typeface="Times New Roman" panose="02020603050405020304" pitchFamily="18" charset="0"/>
              <a:buChar char="•"/>
            </a:pPr>
            <a:r>
              <a:rPr lang="es-ES" altLang="es-UY" sz="2000">
                <a:solidFill>
                  <a:srgbClr val="000000"/>
                </a:solidFill>
                <a:latin typeface="Calibri" panose="020F0502020204030204" pitchFamily="34" charset="0"/>
              </a:rPr>
              <a:t>Estudiar y proponer medidas para perfeccionar la consistencia de las ENCs;</a:t>
            </a:r>
          </a:p>
          <a:p>
            <a:pPr lvl="2" eaLnBrk="1" hangingPunct="1">
              <a:spcBef>
                <a:spcPts val="600"/>
              </a:spcBef>
              <a:buClr>
                <a:srgbClr val="000000"/>
              </a:buClr>
              <a:buSzPct val="100000"/>
              <a:buFont typeface="Times New Roman" panose="02020603050405020304" pitchFamily="18" charset="0"/>
              <a:buChar char="•"/>
            </a:pPr>
            <a:r>
              <a:rPr lang="es-ES" altLang="es-UY" sz="2000">
                <a:solidFill>
                  <a:srgbClr val="000000"/>
                </a:solidFill>
                <a:latin typeface="Calibri" panose="020F0502020204030204" pitchFamily="34" charset="0"/>
              </a:rPr>
              <a:t>Elaborar el planeamiento de determinación de las necesidades de capacidades y efectuar la supervisión de su ejecución; y</a:t>
            </a:r>
          </a:p>
        </p:txBody>
      </p:sp>
      <p:pic>
        <p:nvPicPr>
          <p:cNvPr id="9220" name="Picture 3">
            <a:extLst>
              <a:ext uri="{FF2B5EF4-FFF2-40B4-BE49-F238E27FC236}">
                <a16:creationId xmlns:a16="http://schemas.microsoft.com/office/drawing/2014/main" id="{8D08086A-53DA-4753-9437-F9C3A001397D}"/>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1" name="Picture 4">
            <a:extLst>
              <a:ext uri="{FF2B5EF4-FFF2-40B4-BE49-F238E27FC236}">
                <a16:creationId xmlns:a16="http://schemas.microsoft.com/office/drawing/2014/main" id="{4006AA2B-5EEB-417F-B059-9304ABF91CE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5" name="Text Box 1">
            <a:extLst>
              <a:ext uri="{FF2B5EF4-FFF2-40B4-BE49-F238E27FC236}">
                <a16:creationId xmlns:a16="http://schemas.microsoft.com/office/drawing/2014/main" id="{5D36A042-EE77-485A-AA65-0C1B7B77E336}"/>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sp>
        <p:nvSpPr>
          <p:cNvPr id="11266" name="Text Box 2">
            <a:extLst>
              <a:ext uri="{FF2B5EF4-FFF2-40B4-BE49-F238E27FC236}">
                <a16:creationId xmlns:a16="http://schemas.microsoft.com/office/drawing/2014/main" id="{A3356660-0FCA-4359-A98C-A71D77C10258}"/>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1pPr>
            <a:lvl2pPr marL="741363" indent="-27622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defRPr/>
            </a:pPr>
            <a:r>
              <a:rPr lang="pt-BR" altLang="es-UY" sz="2800" dirty="0" err="1">
                <a:solidFill>
                  <a:srgbClr val="000000"/>
                </a:solidFill>
                <a:latin typeface="Calibri" panose="020F0502020204030204" pitchFamily="34" charset="0"/>
              </a:rPr>
              <a:t>Procedimientos</a:t>
            </a:r>
            <a:r>
              <a:rPr lang="pt-BR" altLang="es-UY" sz="2800" dirty="0">
                <a:solidFill>
                  <a:srgbClr val="000000"/>
                </a:solidFill>
                <a:latin typeface="Calibri" panose="020F0502020204030204" pitchFamily="34" charset="0"/>
              </a:rPr>
              <a:t>:</a:t>
            </a:r>
          </a:p>
          <a:p>
            <a:pPr lvl="1" eaLnBrk="1" hangingPunct="1">
              <a:spcBef>
                <a:spcPts val="600"/>
              </a:spcBef>
              <a:buSzPct val="100000"/>
              <a:defRPr/>
            </a:pPr>
            <a:endParaRPr lang="pt-BR" altLang="es-UY" sz="2400" dirty="0">
              <a:solidFill>
                <a:srgbClr val="000000"/>
              </a:solidFill>
              <a:latin typeface="Calibri" panose="020F0502020204030204" pitchFamily="34" charset="0"/>
            </a:endParaRPr>
          </a:p>
          <a:p>
            <a:pPr marL="736600" lvl="1" indent="-277813" eaLnBrk="1" hangingPunct="1">
              <a:spcBef>
                <a:spcPts val="600"/>
              </a:spcBef>
              <a:buClr>
                <a:srgbClr val="000000"/>
              </a:buClr>
              <a:buSzPct val="100000"/>
              <a:buFont typeface="Arial" panose="020B0604020202020204" pitchFamily="34" charset="0"/>
              <a:buChar char="–"/>
              <a:defRPr/>
            </a:pPr>
            <a:r>
              <a:rPr lang="pt-BR" altLang="es-UY" sz="2400" dirty="0" err="1">
                <a:solidFill>
                  <a:srgbClr val="000000"/>
                </a:solidFill>
                <a:latin typeface="Calibri" panose="020F0502020204030204" pitchFamily="34" charset="0"/>
              </a:rPr>
              <a:t>Deben</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observarse</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los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siguientes</a:t>
            </a:r>
            <a:r>
              <a:rPr lang="pt-BR" altLang="es-UY" sz="2400" dirty="0">
                <a:solidFill>
                  <a:srgbClr val="000000"/>
                </a:solidFill>
                <a:latin typeface="Calibri" panose="020F0502020204030204" pitchFamily="34" charset="0"/>
              </a:rPr>
              <a:t> </a:t>
            </a:r>
            <a:r>
              <a:rPr lang="pt-BR" altLang="es-UY" sz="2400" dirty="0" err="1">
                <a:solidFill>
                  <a:srgbClr val="000000"/>
                </a:solidFill>
                <a:latin typeface="Calibri" panose="020F0502020204030204" pitchFamily="34" charset="0"/>
              </a:rPr>
              <a:t>procedimientos</a:t>
            </a:r>
            <a:r>
              <a:rPr lang="pt-BR" altLang="es-UY" sz="2400" dirty="0">
                <a:solidFill>
                  <a:srgbClr val="000000"/>
                </a:solidFill>
                <a:latin typeface="Calibri" panose="020F0502020204030204" pitchFamily="34" charset="0"/>
              </a:rPr>
              <a:t>:</a:t>
            </a:r>
          </a:p>
          <a:p>
            <a:pPr marL="738188" lvl="1" indent="-277813" eaLnBrk="1" hangingPunct="1">
              <a:spcBef>
                <a:spcPts val="600"/>
              </a:spcBef>
              <a:buSzPct val="100000"/>
              <a:defRPr/>
            </a:pPr>
            <a:endParaRPr lang="pt-BR" altLang="es-UY" sz="2400" dirty="0">
              <a:solidFill>
                <a:srgbClr val="000000"/>
              </a:solidFill>
              <a:latin typeface="Calibri" panose="020F0502020204030204" pitchFamily="34" charset="0"/>
            </a:endParaRPr>
          </a:p>
          <a:p>
            <a:pPr lvl="2" eaLnBrk="1" hangingPunct="1">
              <a:spcBef>
                <a:spcPts val="600"/>
              </a:spcBef>
              <a:buClr>
                <a:srgbClr val="000000"/>
              </a:buClr>
              <a:buSzPct val="100000"/>
              <a:buFont typeface="Times New Roman" panose="02020603050405020304" pitchFamily="18" charset="0"/>
              <a:buChar char="•"/>
              <a:defRPr/>
            </a:pPr>
            <a:r>
              <a:rPr lang="pt-BR" altLang="es-UY" sz="2000" dirty="0">
                <a:solidFill>
                  <a:srgbClr val="000000"/>
                </a:solidFill>
                <a:latin typeface="Calibri" panose="020F0502020204030204" pitchFamily="34" charset="0"/>
              </a:rPr>
              <a:t>El Comité será conformado por </a:t>
            </a:r>
            <a:r>
              <a:rPr lang="pt-BR" altLang="es-UY" sz="2000" dirty="0" err="1">
                <a:solidFill>
                  <a:srgbClr val="000000"/>
                </a:solidFill>
                <a:latin typeface="Calibri" panose="020F0502020204030204" pitchFamily="34" charset="0"/>
              </a:rPr>
              <a:t>un</a:t>
            </a:r>
            <a:r>
              <a:rPr lang="pt-BR" altLang="es-UY" sz="2000" dirty="0">
                <a:solidFill>
                  <a:srgbClr val="000000"/>
                </a:solidFill>
                <a:latin typeface="Calibri" panose="020F0502020204030204" pitchFamily="34" charset="0"/>
              </a:rPr>
              <a:t> representante de cada </a:t>
            </a:r>
            <a:r>
              <a:rPr lang="pt-BR" altLang="es-UY" sz="2000" dirty="0" err="1">
                <a:solidFill>
                  <a:srgbClr val="000000"/>
                </a:solidFill>
                <a:latin typeface="Calibri" panose="020F0502020204030204" pitchFamily="34" charset="0"/>
              </a:rPr>
              <a:t>Servicio</a:t>
            </a:r>
            <a:r>
              <a:rPr lang="pt-BR" altLang="es-UY" sz="2000" dirty="0">
                <a:solidFill>
                  <a:srgbClr val="000000"/>
                </a:solidFill>
                <a:latin typeface="Calibri" panose="020F0502020204030204" pitchFamily="34" charset="0"/>
              </a:rPr>
              <a:t> Hidrográfico;</a:t>
            </a:r>
          </a:p>
          <a:p>
            <a:pPr lvl="2" eaLnBrk="1" hangingPunct="1">
              <a:spcBef>
                <a:spcPts val="600"/>
              </a:spcBef>
              <a:buClr>
                <a:srgbClr val="000000"/>
              </a:buClr>
              <a:buSzPct val="100000"/>
              <a:buFont typeface="Times New Roman" panose="02020603050405020304" pitchFamily="18" charset="0"/>
              <a:buChar char="•"/>
              <a:defRPr/>
            </a:pPr>
            <a:r>
              <a:rPr lang="pt-BR" altLang="es-UY" sz="2000" dirty="0">
                <a:solidFill>
                  <a:srgbClr val="000000"/>
                </a:solidFill>
                <a:latin typeface="Calibri" panose="020F0502020204030204" pitchFamily="34" charset="0"/>
              </a:rPr>
              <a:t>La </a:t>
            </a:r>
            <a:r>
              <a:rPr lang="pt-BR" altLang="es-UY" sz="2000" dirty="0" err="1">
                <a:solidFill>
                  <a:srgbClr val="000000"/>
                </a:solidFill>
                <a:latin typeface="Calibri" panose="020F0502020204030204" pitchFamily="34" charset="0"/>
              </a:rPr>
              <a:t>Presidencia</a:t>
            </a:r>
            <a:r>
              <a:rPr lang="pt-BR" altLang="es-UY" sz="2000" dirty="0">
                <a:solidFill>
                  <a:srgbClr val="000000"/>
                </a:solidFill>
                <a:latin typeface="Calibri" panose="020F0502020204030204" pitchFamily="34" charset="0"/>
              </a:rPr>
              <a:t> </a:t>
            </a:r>
            <a:r>
              <a:rPr lang="pt-BR" altLang="es-UY" sz="2000" dirty="0" err="1">
                <a:solidFill>
                  <a:srgbClr val="000000"/>
                </a:solidFill>
                <a:latin typeface="Calibri" panose="020F0502020204030204" pitchFamily="34" charset="0"/>
              </a:rPr>
              <a:t>del</a:t>
            </a:r>
            <a:r>
              <a:rPr lang="pt-BR" altLang="es-UY" sz="2000" dirty="0">
                <a:solidFill>
                  <a:srgbClr val="000000"/>
                </a:solidFill>
                <a:latin typeface="Calibri" panose="020F0502020204030204" pitchFamily="34" charset="0"/>
              </a:rPr>
              <a:t> Comité  será </a:t>
            </a:r>
            <a:r>
              <a:rPr lang="pt-BR" altLang="es-UY" sz="2000" dirty="0" err="1">
                <a:solidFill>
                  <a:srgbClr val="000000"/>
                </a:solidFill>
                <a:latin typeface="Calibri" panose="020F0502020204030204" pitchFamily="34" charset="0"/>
              </a:rPr>
              <a:t>ejercida</a:t>
            </a:r>
            <a:r>
              <a:rPr lang="pt-BR" altLang="es-UY" sz="2000" dirty="0">
                <a:solidFill>
                  <a:srgbClr val="000000"/>
                </a:solidFill>
                <a:latin typeface="Calibri" panose="020F0502020204030204" pitchFamily="34" charset="0"/>
              </a:rPr>
              <a:t> por </a:t>
            </a:r>
            <a:r>
              <a:rPr lang="pt-BR" altLang="es-UY" sz="2000" dirty="0" err="1">
                <a:solidFill>
                  <a:srgbClr val="000000"/>
                </a:solidFill>
                <a:latin typeface="Calibri" panose="020F0502020204030204" pitchFamily="34" charset="0"/>
              </a:rPr>
              <a:t>el</a:t>
            </a:r>
            <a:r>
              <a:rPr lang="pt-BR" altLang="es-UY" sz="2000" dirty="0">
                <a:solidFill>
                  <a:srgbClr val="000000"/>
                </a:solidFill>
                <a:latin typeface="Calibri" panose="020F0502020204030204" pitchFamily="34" charset="0"/>
              </a:rPr>
              <a:t> representante </a:t>
            </a:r>
            <a:r>
              <a:rPr lang="pt-BR" altLang="es-UY" sz="2000" dirty="0" err="1">
                <a:solidFill>
                  <a:srgbClr val="000000"/>
                </a:solidFill>
                <a:latin typeface="Calibri" panose="020F0502020204030204" pitchFamily="34" charset="0"/>
              </a:rPr>
              <a:t>del</a:t>
            </a:r>
            <a:r>
              <a:rPr lang="pt-BR" altLang="es-UY" sz="2000" dirty="0">
                <a:solidFill>
                  <a:srgbClr val="000000"/>
                </a:solidFill>
                <a:latin typeface="Calibri" panose="020F0502020204030204" pitchFamily="34" charset="0"/>
              </a:rPr>
              <a:t> </a:t>
            </a:r>
            <a:r>
              <a:rPr lang="pt-BR" altLang="es-UY" sz="2000" dirty="0" err="1">
                <a:solidFill>
                  <a:srgbClr val="000000"/>
                </a:solidFill>
                <a:latin typeface="Calibri" panose="020F0502020204030204" pitchFamily="34" charset="0"/>
              </a:rPr>
              <a:t>Servicio</a:t>
            </a:r>
            <a:r>
              <a:rPr lang="pt-BR" altLang="es-UY" sz="2000" dirty="0">
                <a:solidFill>
                  <a:srgbClr val="000000"/>
                </a:solidFill>
                <a:latin typeface="Calibri" panose="020F0502020204030204" pitchFamily="34" charset="0"/>
              </a:rPr>
              <a:t> Hidrográfico que ostente </a:t>
            </a:r>
            <a:r>
              <a:rPr lang="pt-BR" altLang="es-UY" sz="2000" dirty="0" err="1">
                <a:solidFill>
                  <a:srgbClr val="000000"/>
                </a:solidFill>
                <a:latin typeface="Calibri" panose="020F0502020204030204" pitchFamily="34" charset="0"/>
              </a:rPr>
              <a:t>la</a:t>
            </a:r>
            <a:r>
              <a:rPr lang="pt-BR" altLang="es-UY" sz="2000" dirty="0">
                <a:solidFill>
                  <a:srgbClr val="000000"/>
                </a:solidFill>
                <a:latin typeface="Calibri" panose="020F0502020204030204" pitchFamily="34" charset="0"/>
              </a:rPr>
              <a:t> </a:t>
            </a:r>
            <a:r>
              <a:rPr lang="pt-BR" altLang="es-UY" sz="2000" dirty="0" err="1">
                <a:solidFill>
                  <a:srgbClr val="000000"/>
                </a:solidFill>
                <a:latin typeface="Calibri" panose="020F0502020204030204" pitchFamily="34" charset="0"/>
              </a:rPr>
              <a:t>Presidencia</a:t>
            </a:r>
            <a:r>
              <a:rPr lang="pt-BR" altLang="es-UY" sz="2000" dirty="0">
                <a:solidFill>
                  <a:srgbClr val="000000"/>
                </a:solidFill>
                <a:latin typeface="Calibri" panose="020F0502020204030204" pitchFamily="34" charset="0"/>
              </a:rPr>
              <a:t> de </a:t>
            </a:r>
            <a:r>
              <a:rPr lang="pt-BR" altLang="es-UY" sz="2000" dirty="0" err="1">
                <a:solidFill>
                  <a:srgbClr val="000000"/>
                </a:solidFill>
                <a:latin typeface="Calibri" panose="020F0502020204030204" pitchFamily="34" charset="0"/>
              </a:rPr>
              <a:t>la</a:t>
            </a:r>
            <a:r>
              <a:rPr lang="pt-BR" altLang="es-UY" sz="2000" dirty="0">
                <a:solidFill>
                  <a:srgbClr val="000000"/>
                </a:solidFill>
                <a:latin typeface="Calibri" panose="020F0502020204030204" pitchFamily="34" charset="0"/>
              </a:rPr>
              <a:t> </a:t>
            </a:r>
            <a:r>
              <a:rPr lang="pt-BR" altLang="es-UY" sz="2000" dirty="0" err="1">
                <a:solidFill>
                  <a:srgbClr val="000000"/>
                </a:solidFill>
                <a:latin typeface="Calibri" panose="020F0502020204030204" pitchFamily="34" charset="0"/>
              </a:rPr>
              <a:t>CHAtSO</a:t>
            </a:r>
            <a:r>
              <a:rPr lang="pt-BR" altLang="es-UY" sz="2000" dirty="0">
                <a:solidFill>
                  <a:srgbClr val="000000"/>
                </a:solidFill>
                <a:latin typeface="Calibri" panose="020F0502020204030204" pitchFamily="34" charset="0"/>
              </a:rPr>
              <a:t>	</a:t>
            </a:r>
          </a:p>
        </p:txBody>
      </p:sp>
      <p:pic>
        <p:nvPicPr>
          <p:cNvPr id="11268" name="Picture 3">
            <a:extLst>
              <a:ext uri="{FF2B5EF4-FFF2-40B4-BE49-F238E27FC236}">
                <a16:creationId xmlns:a16="http://schemas.microsoft.com/office/drawing/2014/main" id="{D4876571-E88D-42C3-8EED-0D80311597C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269" name="Picture 4">
            <a:extLst>
              <a:ext uri="{FF2B5EF4-FFF2-40B4-BE49-F238E27FC236}">
                <a16:creationId xmlns:a16="http://schemas.microsoft.com/office/drawing/2014/main" id="{1BC56D3B-7C90-4F90-AFE4-2A560855DEE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3" name="Text Box 1">
            <a:extLst>
              <a:ext uri="{FF2B5EF4-FFF2-40B4-BE49-F238E27FC236}">
                <a16:creationId xmlns:a16="http://schemas.microsoft.com/office/drawing/2014/main" id="{55DF8C43-E527-407F-BF19-9282D5CF1916}"/>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COMITÉ DE PLANEAMIENTO</a:t>
            </a:r>
          </a:p>
        </p:txBody>
      </p:sp>
      <p:sp>
        <p:nvSpPr>
          <p:cNvPr id="13315" name="Text Box 2">
            <a:extLst>
              <a:ext uri="{FF2B5EF4-FFF2-40B4-BE49-F238E27FC236}">
                <a16:creationId xmlns:a16="http://schemas.microsoft.com/office/drawing/2014/main" id="{E1969804-E6C9-4174-9F3D-BAC1ABB64281}"/>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7622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Procedimientos:</a:t>
            </a:r>
          </a:p>
          <a:p>
            <a:pPr lvl="1" eaLnBrk="1" hangingPunct="1">
              <a:spcBef>
                <a:spcPts val="600"/>
              </a:spcBef>
              <a:buSzPct val="100000"/>
            </a:pPr>
            <a:endParaRPr lang="pt-BR" altLang="es-UY" sz="2400">
              <a:solidFill>
                <a:srgbClr val="000000"/>
              </a:solidFill>
              <a:latin typeface="Calibri" panose="020F0502020204030204" pitchFamily="34" charset="0"/>
            </a:endParaRPr>
          </a:p>
          <a:p>
            <a:pPr lvl="2" eaLnBrk="1" hangingPunct="1">
              <a:spcBef>
                <a:spcPts val="600"/>
              </a:spcBef>
              <a:buClr>
                <a:srgbClr val="000000"/>
              </a:buClr>
              <a:buSzPct val="100000"/>
              <a:buFont typeface="Times New Roman" panose="02020603050405020304" pitchFamily="18" charset="0"/>
              <a:buChar char="•"/>
            </a:pPr>
            <a:r>
              <a:rPr lang="pt-BR" altLang="es-UY" sz="2000">
                <a:solidFill>
                  <a:srgbClr val="000000"/>
                </a:solidFill>
                <a:latin typeface="Calibri" panose="020F0502020204030204" pitchFamily="34" charset="0"/>
              </a:rPr>
              <a:t>Los Informes de los trabajos desarrollados por el Comité deberán ser enviados a la Secretaria de la CHAtSO 45 días antes de cada reunión de la Comisión.</a:t>
            </a:r>
          </a:p>
        </p:txBody>
      </p:sp>
      <p:pic>
        <p:nvPicPr>
          <p:cNvPr id="13316" name="Picture 3">
            <a:extLst>
              <a:ext uri="{FF2B5EF4-FFF2-40B4-BE49-F238E27FC236}">
                <a16:creationId xmlns:a16="http://schemas.microsoft.com/office/drawing/2014/main" id="{6BBACD91-D085-4A68-8355-121B03C1D12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17" name="Picture 4">
            <a:extLst>
              <a:ext uri="{FF2B5EF4-FFF2-40B4-BE49-F238E27FC236}">
                <a16:creationId xmlns:a16="http://schemas.microsoft.com/office/drawing/2014/main" id="{8B1DE122-EEB0-4733-922E-6B2B9F484912}"/>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F355A08D-9E0B-4E93-B8CF-8A802B00A1D6}"/>
              </a:ext>
            </a:extLst>
          </p:cNvPr>
          <p:cNvSpPr txBox="1">
            <a:spLocks noChangeArrowheads="1"/>
          </p:cNvSpPr>
          <p:nvPr/>
        </p:nvSpPr>
        <p:spPr bwMode="auto">
          <a:xfrm>
            <a:off x="457200" y="1557338"/>
            <a:ext cx="8229600" cy="4525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lvl="2" eaLnBrk="1" hangingPunct="1">
              <a:spcBef>
                <a:spcPts val="600"/>
              </a:spcBef>
              <a:buSzPct val="100000"/>
            </a:pPr>
            <a:endParaRPr lang="pt-BR" altLang="es-UY" sz="2800">
              <a:solidFill>
                <a:srgbClr val="000000"/>
              </a:solidFill>
              <a:latin typeface="Calibri" panose="020F0502020204030204" pitchFamily="34" charset="0"/>
            </a:endParaRPr>
          </a:p>
        </p:txBody>
      </p:sp>
      <p:pic>
        <p:nvPicPr>
          <p:cNvPr id="15363" name="Picture 3">
            <a:extLst>
              <a:ext uri="{FF2B5EF4-FFF2-40B4-BE49-F238E27FC236}">
                <a16:creationId xmlns:a16="http://schemas.microsoft.com/office/drawing/2014/main" id="{DD6084B3-126A-40D8-B546-0BF78AAE839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364" name="Picture 4">
            <a:extLst>
              <a:ext uri="{FF2B5EF4-FFF2-40B4-BE49-F238E27FC236}">
                <a16:creationId xmlns:a16="http://schemas.microsoft.com/office/drawing/2014/main" id="{4AEC6BD1-04A1-43BF-AA5A-989F405C35E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7" name="Text Box 1">
            <a:extLst>
              <a:ext uri="{FF2B5EF4-FFF2-40B4-BE49-F238E27FC236}">
                <a16:creationId xmlns:a16="http://schemas.microsoft.com/office/drawing/2014/main" id="{4007DFCC-8110-4238-AC53-7513722906AA}"/>
              </a:ext>
            </a:extLst>
          </p:cNvPr>
          <p:cNvSpPr txBox="1">
            <a:spLocks noChangeArrowheads="1"/>
          </p:cNvSpPr>
          <p:nvPr/>
        </p:nvSpPr>
        <p:spPr bwMode="auto">
          <a:xfrm>
            <a:off x="457200" y="274638"/>
            <a:ext cx="8229600" cy="163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sz="2000"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graphicFrame>
        <p:nvGraphicFramePr>
          <p:cNvPr id="7" name="Tabla 6">
            <a:extLst>
              <a:ext uri="{FF2B5EF4-FFF2-40B4-BE49-F238E27FC236}">
                <a16:creationId xmlns:a16="http://schemas.microsoft.com/office/drawing/2014/main" id="{9BEBA33C-2AEF-4F28-98EA-5B3ED0925FA2}"/>
              </a:ext>
            </a:extLst>
          </p:cNvPr>
          <p:cNvGraphicFramePr>
            <a:graphicFrameLocks noGrp="1"/>
          </p:cNvGraphicFramePr>
          <p:nvPr/>
        </p:nvGraphicFramePr>
        <p:xfrm>
          <a:off x="1187450" y="2697163"/>
          <a:ext cx="7056438" cy="1955800"/>
        </p:xfrm>
        <a:graphic>
          <a:graphicData uri="http://schemas.openxmlformats.org/drawingml/2006/table">
            <a:tbl>
              <a:tblPr>
                <a:tableStyleId>{5C22544A-7EE6-4342-B048-85BDC9FD1C3A}</a:tableStyleId>
              </a:tblPr>
              <a:tblGrid>
                <a:gridCol w="1097966">
                  <a:extLst>
                    <a:ext uri="{9D8B030D-6E8A-4147-A177-3AD203B41FA5}">
                      <a16:colId xmlns:a16="http://schemas.microsoft.com/office/drawing/2014/main" val="942795424"/>
                    </a:ext>
                  </a:extLst>
                </a:gridCol>
                <a:gridCol w="1492009">
                  <a:extLst>
                    <a:ext uri="{9D8B030D-6E8A-4147-A177-3AD203B41FA5}">
                      <a16:colId xmlns:a16="http://schemas.microsoft.com/office/drawing/2014/main" val="1663853764"/>
                    </a:ext>
                  </a:extLst>
                </a:gridCol>
                <a:gridCol w="4466463">
                  <a:extLst>
                    <a:ext uri="{9D8B030D-6E8A-4147-A177-3AD203B41FA5}">
                      <a16:colId xmlns:a16="http://schemas.microsoft.com/office/drawing/2014/main" val="2580225110"/>
                    </a:ext>
                  </a:extLst>
                </a:gridCol>
              </a:tblGrid>
              <a:tr h="1955800">
                <a:tc>
                  <a:txBody>
                    <a:bodyPr/>
                    <a:lstStyle/>
                    <a:p>
                      <a:pPr algn="ctr">
                        <a:lnSpc>
                          <a:spcPct val="115000"/>
                        </a:lnSpc>
                        <a:spcAft>
                          <a:spcPts val="1000"/>
                        </a:spcAft>
                      </a:pPr>
                      <a:r>
                        <a:rPr lang="es-AR" sz="1600" b="1" kern="50">
                          <a:effectLst/>
                        </a:rPr>
                        <a:t>1</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tc>
                  <a:txBody>
                    <a:bodyPr/>
                    <a:lstStyle/>
                    <a:p>
                      <a:pPr algn="ctr">
                        <a:lnSpc>
                          <a:spcPct val="115000"/>
                        </a:lnSpc>
                        <a:spcAft>
                          <a:spcPts val="1000"/>
                        </a:spcAft>
                      </a:pPr>
                      <a:r>
                        <a:rPr lang="pt-BR" sz="1600" b="1" kern="50">
                          <a:effectLst/>
                        </a:rPr>
                        <a:t>CHAtSO 12-07</a:t>
                      </a:r>
                      <a:endParaRPr lang="en-US" sz="20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tc>
                  <a:txBody>
                    <a:bodyPr/>
                    <a:lstStyle/>
                    <a:p>
                      <a:pPr algn="ctr">
                        <a:lnSpc>
                          <a:spcPct val="115000"/>
                        </a:lnSpc>
                        <a:spcAft>
                          <a:spcPts val="1000"/>
                        </a:spcAft>
                      </a:pPr>
                      <a:r>
                        <a:rPr lang="es-AR" sz="1600" b="1" kern="50" dirty="0">
                          <a:effectLst/>
                        </a:rPr>
                        <a:t>Los integrantes del Grupo de Trabajo sobre seguimiento de la S-100 y publicaciones derivadas deberán informar al Comité de Planeamiento anualmente los temas tratados y los progresos realizados en el desarrollo de los trabajos.</a:t>
                      </a:r>
                      <a:endParaRPr lang="en-US" sz="20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77" marR="68577" marT="0" marB="0" anchor="ctr"/>
                </a:tc>
                <a:extLst>
                  <a:ext uri="{0D108BD9-81ED-4DB2-BD59-A6C34878D82A}">
                    <a16:rowId xmlns:a16="http://schemas.microsoft.com/office/drawing/2014/main" val="3256476710"/>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1" name="Text Box 1">
            <a:extLst>
              <a:ext uri="{FF2B5EF4-FFF2-40B4-BE49-F238E27FC236}">
                <a16:creationId xmlns:a16="http://schemas.microsoft.com/office/drawing/2014/main" id="{A2B86E36-B5A4-47A2-A247-F5CE6311A0FD}"/>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Microsoft YaHei" panose="020B0503020204020204" pitchFamily="34" charset="-122"/>
              </a:defRPr>
            </a:lvl9pPr>
          </a:lstStyle>
          <a:p>
            <a:pPr algn="ctr" eaLnBrk="1" hangingPunct="1">
              <a:buSzPct val="100000"/>
              <a:defRPr/>
            </a:pPr>
            <a:r>
              <a:rPr lang="pt-BR" altLang="es-UY" b="1" dirty="0">
                <a:solidFill>
                  <a:srgbClr val="000000"/>
                </a:solidFill>
                <a:effectLst>
                  <a:outerShdw blurRad="38100" dist="38100" dir="2700000" algn="tl">
                    <a:srgbClr val="C0C0C0"/>
                  </a:outerShdw>
                </a:effectLst>
                <a:latin typeface="Calibri" panose="020F0502020204030204" pitchFamily="34" charset="0"/>
              </a:rPr>
              <a:t>INFORME DEL COMITE DE PLANEAMIENTO</a:t>
            </a:r>
          </a:p>
        </p:txBody>
      </p:sp>
      <p:sp>
        <p:nvSpPr>
          <p:cNvPr id="17411" name="Text Box 2">
            <a:extLst>
              <a:ext uri="{FF2B5EF4-FFF2-40B4-BE49-F238E27FC236}">
                <a16:creationId xmlns:a16="http://schemas.microsoft.com/office/drawing/2014/main" id="{5B636B33-63F8-41C4-8421-3B7BC73DD3CD}"/>
              </a:ext>
            </a:extLst>
          </p:cNvPr>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1pPr>
            <a:lvl2pPr marL="741363"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chemeClr val="bg1"/>
                </a:solidFill>
                <a:latin typeface="Arial" panose="020B0604020202020204" pitchFamily="34" charset="0"/>
                <a:ea typeface="Microsoft YaHei" panose="020B0503020204020204" pitchFamily="34" charset="-122"/>
              </a:defRPr>
            </a:lvl9pPr>
          </a:lstStyle>
          <a:p>
            <a:pPr eaLnBrk="1" hangingPunct="1">
              <a:spcBef>
                <a:spcPts val="700"/>
              </a:spcBef>
              <a:buClr>
                <a:srgbClr val="000000"/>
              </a:buClr>
              <a:buSzPct val="100000"/>
              <a:buFont typeface="Arial" panose="020B0604020202020204" pitchFamily="34" charset="0"/>
              <a:buChar char="•"/>
            </a:pPr>
            <a:r>
              <a:rPr lang="pt-BR" altLang="es-UY" sz="2800">
                <a:solidFill>
                  <a:srgbClr val="000000"/>
                </a:solidFill>
                <a:latin typeface="Calibri" panose="020F0502020204030204" pitchFamily="34" charset="0"/>
              </a:rPr>
              <a:t>Lista de Acciones:</a:t>
            </a:r>
          </a:p>
          <a:p>
            <a:pPr lvl="1" eaLnBrk="1" hangingPunct="1">
              <a:spcBef>
                <a:spcPts val="700"/>
              </a:spcBef>
              <a:buSzPct val="100000"/>
            </a:pPr>
            <a:endParaRPr lang="pt-BR" altLang="es-UY" sz="2400">
              <a:solidFill>
                <a:srgbClr val="000000"/>
              </a:solidFill>
              <a:latin typeface="Calibri" panose="020F0502020204030204" pitchFamily="34" charset="0"/>
            </a:endParaRPr>
          </a:p>
          <a:p>
            <a:pPr lvl="1" eaLnBrk="1" hangingPunct="1">
              <a:spcBef>
                <a:spcPts val="700"/>
              </a:spcBef>
              <a:buSzPct val="100000"/>
            </a:pPr>
            <a:endParaRPr lang="pt-BR" altLang="es-UY" sz="2400">
              <a:solidFill>
                <a:srgbClr val="000000"/>
              </a:solidFill>
              <a:latin typeface="Calibri" panose="020F0502020204030204" pitchFamily="34" charset="0"/>
            </a:endParaRPr>
          </a:p>
          <a:p>
            <a:pPr lvl="2" eaLnBrk="1" hangingPunct="1">
              <a:spcBef>
                <a:spcPts val="600"/>
              </a:spcBef>
              <a:buSzPct val="100000"/>
            </a:pPr>
            <a:endParaRPr lang="pt-BR" altLang="es-UY" sz="2000">
              <a:solidFill>
                <a:srgbClr val="000000"/>
              </a:solidFill>
              <a:latin typeface="Calibri" panose="020F0502020204030204" pitchFamily="34" charset="0"/>
            </a:endParaRPr>
          </a:p>
        </p:txBody>
      </p:sp>
      <p:pic>
        <p:nvPicPr>
          <p:cNvPr id="17412" name="Picture 3">
            <a:extLst>
              <a:ext uri="{FF2B5EF4-FFF2-40B4-BE49-F238E27FC236}">
                <a16:creationId xmlns:a16="http://schemas.microsoft.com/office/drawing/2014/main" id="{295C805F-490A-4E8A-A4BB-59E3D062B0F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7413" name="Picture 4">
            <a:extLst>
              <a:ext uri="{FF2B5EF4-FFF2-40B4-BE49-F238E27FC236}">
                <a16:creationId xmlns:a16="http://schemas.microsoft.com/office/drawing/2014/main" id="{9E7CC70B-7C8E-4929-900D-BFA8883627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5" name="Tabla 4">
            <a:extLst>
              <a:ext uri="{FF2B5EF4-FFF2-40B4-BE49-F238E27FC236}">
                <a16:creationId xmlns:a16="http://schemas.microsoft.com/office/drawing/2014/main" id="{095C5205-2267-4466-BA7B-FD60FC1E74EA}"/>
              </a:ext>
            </a:extLst>
          </p:cNvPr>
          <p:cNvGraphicFramePr>
            <a:graphicFrameLocks noGrp="1"/>
          </p:cNvGraphicFramePr>
          <p:nvPr/>
        </p:nvGraphicFramePr>
        <p:xfrm>
          <a:off x="1403350" y="2636838"/>
          <a:ext cx="5867400" cy="2547937"/>
        </p:xfrm>
        <a:graphic>
          <a:graphicData uri="http://schemas.openxmlformats.org/drawingml/2006/table">
            <a:tbl>
              <a:tblPr>
                <a:tableStyleId>{5C22544A-7EE6-4342-B048-85BDC9FD1C3A}</a:tableStyleId>
              </a:tblPr>
              <a:tblGrid>
                <a:gridCol w="912954">
                  <a:extLst>
                    <a:ext uri="{9D8B030D-6E8A-4147-A177-3AD203B41FA5}">
                      <a16:colId xmlns:a16="http://schemas.microsoft.com/office/drawing/2014/main" val="1254298461"/>
                    </a:ext>
                  </a:extLst>
                </a:gridCol>
                <a:gridCol w="1240600">
                  <a:extLst>
                    <a:ext uri="{9D8B030D-6E8A-4147-A177-3AD203B41FA5}">
                      <a16:colId xmlns:a16="http://schemas.microsoft.com/office/drawing/2014/main" val="4255623079"/>
                    </a:ext>
                  </a:extLst>
                </a:gridCol>
                <a:gridCol w="3713846">
                  <a:extLst>
                    <a:ext uri="{9D8B030D-6E8A-4147-A177-3AD203B41FA5}">
                      <a16:colId xmlns:a16="http://schemas.microsoft.com/office/drawing/2014/main" val="4153038889"/>
                    </a:ext>
                  </a:extLst>
                </a:gridCol>
              </a:tblGrid>
              <a:tr h="2547937">
                <a:tc>
                  <a:txBody>
                    <a:bodyPr/>
                    <a:lstStyle/>
                    <a:p>
                      <a:pPr algn="ctr">
                        <a:lnSpc>
                          <a:spcPct val="115000"/>
                        </a:lnSpc>
                        <a:spcAft>
                          <a:spcPts val="1000"/>
                        </a:spcAft>
                      </a:pPr>
                      <a:r>
                        <a:rPr lang="es-AR" sz="1800" b="1" kern="50">
                          <a:effectLst/>
                        </a:rPr>
                        <a:t>3</a:t>
                      </a:r>
                      <a:endParaRPr lang="en-US" sz="24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5" marR="68585" marT="0" marB="0" anchor="ctr"/>
                </a:tc>
                <a:tc>
                  <a:txBody>
                    <a:bodyPr/>
                    <a:lstStyle/>
                    <a:p>
                      <a:pPr algn="ctr">
                        <a:lnSpc>
                          <a:spcPct val="115000"/>
                        </a:lnSpc>
                        <a:spcAft>
                          <a:spcPts val="1000"/>
                        </a:spcAft>
                      </a:pPr>
                      <a:r>
                        <a:rPr lang="es-AR" sz="1800" b="1" kern="50">
                          <a:effectLst/>
                        </a:rPr>
                        <a:t>CHAtSO  12-07</a:t>
                      </a:r>
                      <a:endParaRPr lang="en-US" sz="2400" b="1" kern="50">
                        <a:effectLst/>
                        <a:latin typeface="Calibri" panose="020F0502020204030204" pitchFamily="34" charset="0"/>
                        <a:ea typeface="Calibri" panose="020F0502020204030204" pitchFamily="34" charset="0"/>
                        <a:cs typeface="Times New Roman" panose="02020603050405020304" pitchFamily="18" charset="0"/>
                      </a:endParaRPr>
                    </a:p>
                  </a:txBody>
                  <a:tcPr marL="68585" marR="68585" marT="0" marB="0" anchor="ctr"/>
                </a:tc>
                <a:tc>
                  <a:txBody>
                    <a:bodyPr/>
                    <a:lstStyle/>
                    <a:p>
                      <a:pPr algn="ctr">
                        <a:lnSpc>
                          <a:spcPct val="115000"/>
                        </a:lnSpc>
                        <a:spcAft>
                          <a:spcPts val="1000"/>
                        </a:spcAft>
                      </a:pPr>
                      <a:r>
                        <a:rPr lang="es-AR" sz="1800" b="1" kern="50" dirty="0">
                          <a:effectLst/>
                        </a:rPr>
                        <a:t>Se deberá implementar, actualizar</a:t>
                      </a:r>
                      <a:br>
                        <a:rPr lang="es-AR" sz="1800" b="1" kern="50" dirty="0">
                          <a:effectLst/>
                        </a:rPr>
                      </a:br>
                      <a:r>
                        <a:rPr lang="es-AR" sz="1800" b="1" kern="50" dirty="0">
                          <a:effectLst/>
                        </a:rPr>
                        <a:t>y priorizar el plan de capacitación</a:t>
                      </a:r>
                      <a:br>
                        <a:rPr lang="es-AR" sz="1800" b="1" kern="50" dirty="0">
                          <a:effectLst/>
                        </a:rPr>
                      </a:br>
                      <a:r>
                        <a:rPr lang="es-AR" sz="1800" b="1" kern="50" dirty="0">
                          <a:effectLst/>
                        </a:rPr>
                        <a:t>presentado por el Comité de</a:t>
                      </a:r>
                      <a:br>
                        <a:rPr lang="es-AR" sz="1800" b="1" kern="50" dirty="0">
                          <a:effectLst/>
                        </a:rPr>
                      </a:br>
                      <a:r>
                        <a:rPr lang="es-AR" sz="1800" b="1" kern="50" dirty="0">
                          <a:effectLst/>
                        </a:rPr>
                        <a:t>Planeamiento.</a:t>
                      </a:r>
                      <a:endParaRPr lang="en-US" sz="2400" b="1" kern="50" dirty="0">
                        <a:effectLst/>
                        <a:latin typeface="Calibri" panose="020F0502020204030204" pitchFamily="34" charset="0"/>
                        <a:ea typeface="Calibri" panose="020F0502020204030204" pitchFamily="34" charset="0"/>
                        <a:cs typeface="Times New Roman" panose="02020603050405020304" pitchFamily="18" charset="0"/>
                      </a:endParaRPr>
                    </a:p>
                  </a:txBody>
                  <a:tcPr marL="68585" marR="68585" marT="0" marB="0" anchor="ctr"/>
                </a:tc>
                <a:extLst>
                  <a:ext uri="{0D108BD9-81ED-4DB2-BD59-A6C34878D82A}">
                    <a16:rowId xmlns:a16="http://schemas.microsoft.com/office/drawing/2014/main" val="831741229"/>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a:extLst>
              <a:ext uri="{FF2B5EF4-FFF2-40B4-BE49-F238E27FC236}">
                <a16:creationId xmlns:a16="http://schemas.microsoft.com/office/drawing/2014/main" id="{52D387AB-AE87-4079-96D5-D0FABF8A892E}"/>
              </a:ext>
            </a:extLst>
          </p:cNvPr>
          <p:cNvSpPr txBox="1">
            <a:spLocks noChangeArrowheads="1"/>
          </p:cNvSpPr>
          <p:nvPr/>
        </p:nvSpPr>
        <p:spPr bwMode="auto">
          <a:xfrm>
            <a:off x="373063" y="549275"/>
            <a:ext cx="8229600" cy="6119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3375" indent="-3333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1pPr>
            <a:lvl2pPr marL="739775" indent="-282575">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2pPr>
            <a:lvl3pPr indent="-227013">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3pPr>
            <a:lvl4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4pPr>
            <a:lvl5pPr>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33375" algn="l"/>
                <a:tab pos="781050" algn="l"/>
                <a:tab pos="1230313" algn="l"/>
                <a:tab pos="1679575" algn="l"/>
                <a:tab pos="2128838" algn="l"/>
                <a:tab pos="2578100" algn="l"/>
                <a:tab pos="3027363" algn="l"/>
                <a:tab pos="3476625" algn="l"/>
                <a:tab pos="3925888" algn="l"/>
                <a:tab pos="4375150" algn="l"/>
                <a:tab pos="4824413" algn="l"/>
                <a:tab pos="5273675" algn="l"/>
                <a:tab pos="5722938" algn="l"/>
                <a:tab pos="6172200" algn="l"/>
                <a:tab pos="6621463" algn="l"/>
                <a:tab pos="7070725" algn="l"/>
                <a:tab pos="7519988" algn="l"/>
                <a:tab pos="7969250" algn="l"/>
                <a:tab pos="8418513" algn="l"/>
                <a:tab pos="8867775" algn="l"/>
                <a:tab pos="9317038" algn="l"/>
              </a:tabLst>
              <a:defRPr>
                <a:solidFill>
                  <a:srgbClr val="FFFFFF"/>
                </a:solidFill>
                <a:latin typeface="Arial" panose="020B0604020202020204" pitchFamily="34" charset="0"/>
                <a:ea typeface="Microsoft YaHei" panose="020B0503020204020204" pitchFamily="34" charset="-122"/>
              </a:defRPr>
            </a:lvl9pPr>
          </a:lstStyle>
          <a:p>
            <a:pPr marL="0" indent="0" algn="ctr" eaLnBrk="1" hangingPunct="1">
              <a:spcBef>
                <a:spcPts val="700"/>
              </a:spcBef>
              <a:buClr>
                <a:srgbClr val="000000"/>
              </a:buClr>
              <a:buSzPct val="100000"/>
              <a:buFont typeface="Times New Roman" panose="02020603050405020304" pitchFamily="18" charset="0"/>
              <a:buNone/>
              <a:defRPr/>
            </a:pPr>
            <a:r>
              <a:rPr lang="pt-BR" altLang="es-UY" sz="2800" b="1" dirty="0">
                <a:solidFill>
                  <a:srgbClr val="000000"/>
                </a:solidFill>
                <a:latin typeface="Calibri" panose="020F0502020204030204" pitchFamily="34" charset="0"/>
              </a:rPr>
              <a:t>CAPACITACION  2018</a:t>
            </a:r>
          </a:p>
          <a:p>
            <a:pPr marL="0" indent="0" algn="ctr" eaLnBrk="1" hangingPunct="1">
              <a:spcBef>
                <a:spcPts val="700"/>
              </a:spcBef>
              <a:buClr>
                <a:srgbClr val="000000"/>
              </a:buClr>
              <a:buSzPct val="100000"/>
              <a:buFont typeface="Times New Roman" panose="02020603050405020304" pitchFamily="18" charset="0"/>
              <a:buNone/>
              <a:defRPr/>
            </a:pPr>
            <a:r>
              <a:rPr lang="pt-BR" altLang="es-UY" sz="2800" b="1" dirty="0">
                <a:solidFill>
                  <a:srgbClr val="000000"/>
                </a:solidFill>
                <a:latin typeface="Calibri" panose="020F0502020204030204" pitchFamily="34" charset="0"/>
              </a:rPr>
              <a:t>EJECUTADA</a:t>
            </a:r>
          </a:p>
          <a:p>
            <a:pPr>
              <a:defRPr/>
            </a:pPr>
            <a:r>
              <a:rPr lang="es-AR" dirty="0"/>
              <a:t>Durante </a:t>
            </a:r>
            <a:r>
              <a:rPr lang="es-AR" b="1" dirty="0">
                <a:solidFill>
                  <a:schemeClr val="tx1"/>
                </a:solidFill>
              </a:rPr>
              <a:t>Taller de Información de Seguridad Marítima (“</a:t>
            </a:r>
            <a:r>
              <a:rPr lang="es-AR" b="1" dirty="0" err="1">
                <a:solidFill>
                  <a:schemeClr val="tx1"/>
                </a:solidFill>
              </a:rPr>
              <a:t>Maritime</a:t>
            </a:r>
            <a:r>
              <a:rPr lang="es-AR" b="1" dirty="0">
                <a:solidFill>
                  <a:schemeClr val="tx1"/>
                </a:solidFill>
              </a:rPr>
              <a:t> Safety </a:t>
            </a:r>
            <a:r>
              <a:rPr lang="es-AR" b="1" dirty="0" err="1">
                <a:solidFill>
                  <a:schemeClr val="tx1"/>
                </a:solidFill>
              </a:rPr>
              <a:t>Information</a:t>
            </a:r>
            <a:r>
              <a:rPr lang="es-AR" b="1" dirty="0">
                <a:solidFill>
                  <a:schemeClr val="tx1"/>
                </a:solidFill>
              </a:rPr>
              <a:t>” - MSI), desde el 16 al 18 de octubre de 2018. Celebrada en DHN, el taller se llevó a cabo por instructores de la Agencia Nacional de Inteligencia Geoespacial de los Estados Unidos (NGA) – </a:t>
            </a:r>
          </a:p>
          <a:p>
            <a:pPr>
              <a:defRPr/>
            </a:pPr>
            <a:endParaRPr lang="en-US" b="1" dirty="0">
              <a:solidFill>
                <a:schemeClr val="tx1"/>
              </a:solidFill>
            </a:endParaRPr>
          </a:p>
          <a:p>
            <a:pPr>
              <a:defRPr/>
            </a:pPr>
            <a:r>
              <a:rPr lang="es-AR" b="1" dirty="0">
                <a:solidFill>
                  <a:schemeClr val="tx1"/>
                </a:solidFill>
              </a:rPr>
              <a:t>Taller práctico sobre levantamientos en puertos y aguas someras, del 24 a 28 de septiembre de 2018, en el SHN. El taller fue brindado por personal especializado de las empresas </a:t>
            </a:r>
            <a:r>
              <a:rPr lang="es-AR" b="1" dirty="0" err="1">
                <a:solidFill>
                  <a:schemeClr val="tx1"/>
                </a:solidFill>
              </a:rPr>
              <a:t>Teledyne</a:t>
            </a:r>
            <a:r>
              <a:rPr lang="es-AR" b="1" dirty="0">
                <a:solidFill>
                  <a:schemeClr val="tx1"/>
                </a:solidFill>
              </a:rPr>
              <a:t> CARIS y contó con la participación de 31 representantes de Argentina, Brasil, Uruguay y Venezuela.</a:t>
            </a:r>
            <a:endParaRPr lang="en-US" b="1" dirty="0">
              <a:solidFill>
                <a:schemeClr val="tx1"/>
              </a:solidFill>
            </a:endParaRPr>
          </a:p>
          <a:p>
            <a:pPr>
              <a:defRPr/>
            </a:pPr>
            <a:endParaRPr lang="en-US" b="1" dirty="0">
              <a:solidFill>
                <a:schemeClr val="tx1"/>
              </a:solidFill>
            </a:endParaRPr>
          </a:p>
          <a:p>
            <a:pPr>
              <a:defRPr/>
            </a:pPr>
            <a:r>
              <a:rPr lang="es-AR" b="1" dirty="0">
                <a:solidFill>
                  <a:schemeClr val="tx1"/>
                </a:solidFill>
              </a:rPr>
              <a:t>Taller Internacional Metodología para Levantamientos Batimétricos con sensores LIDAR en Aguas Someras, que tuvo lugar en la ciudad de Guayaquil, Ecuador, del 22 al 26 de octubre de 2018 por invitación de la SEPRHC. Participación de  1 Oficial DHN y 1 Oficial SOHMA</a:t>
            </a:r>
            <a:endParaRPr lang="en-US" b="1" dirty="0">
              <a:solidFill>
                <a:schemeClr val="tx1"/>
              </a:solidFill>
            </a:endParaRPr>
          </a:p>
          <a:p>
            <a:pPr>
              <a:defRPr/>
            </a:pPr>
            <a:r>
              <a:rPr lang="es-AR" b="1" dirty="0">
                <a:solidFill>
                  <a:schemeClr val="tx1"/>
                </a:solidFill>
              </a:rPr>
              <a:t> </a:t>
            </a:r>
            <a:endParaRPr lang="en-US" b="1" dirty="0">
              <a:solidFill>
                <a:schemeClr val="tx1"/>
              </a:solidFill>
            </a:endParaRPr>
          </a:p>
          <a:p>
            <a:pPr>
              <a:defRPr/>
            </a:pPr>
            <a:r>
              <a:rPr lang="es-AR" b="1" dirty="0">
                <a:solidFill>
                  <a:schemeClr val="tx1"/>
                </a:solidFill>
              </a:rPr>
              <a:t>Taller de Procesamiento </a:t>
            </a:r>
            <a:r>
              <a:rPr lang="es-AR" b="1" dirty="0" err="1">
                <a:solidFill>
                  <a:schemeClr val="tx1"/>
                </a:solidFill>
              </a:rPr>
              <a:t>Multihaz</a:t>
            </a:r>
            <a:r>
              <a:rPr lang="es-AR" b="1" dirty="0">
                <a:solidFill>
                  <a:schemeClr val="tx1"/>
                </a:solidFill>
              </a:rPr>
              <a:t>, en la ciudad de Cartagena de las Indias, Colombia, a invitación de la MACHC. Participación de 1 Oficial de SHN</a:t>
            </a:r>
            <a:endParaRPr lang="en-US" b="1" dirty="0">
              <a:solidFill>
                <a:schemeClr val="tx1"/>
              </a:solidFill>
            </a:endParaRPr>
          </a:p>
          <a:p>
            <a:pPr>
              <a:defRPr/>
            </a:pPr>
            <a:r>
              <a:rPr lang="es-AR" dirty="0">
                <a:solidFill>
                  <a:schemeClr val="tx1"/>
                </a:solidFill>
              </a:rPr>
              <a:t> </a:t>
            </a:r>
            <a:endParaRPr lang="en-US" dirty="0">
              <a:solidFill>
                <a:schemeClr val="tx1"/>
              </a:solidFill>
            </a:endParaRPr>
          </a:p>
        </p:txBody>
      </p:sp>
      <p:pic>
        <p:nvPicPr>
          <p:cNvPr id="19459" name="Picture 3">
            <a:extLst>
              <a:ext uri="{FF2B5EF4-FFF2-40B4-BE49-F238E27FC236}">
                <a16:creationId xmlns:a16="http://schemas.microsoft.com/office/drawing/2014/main" id="{9C29CE1A-8395-458A-B2BF-085BFD86B35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58775" y="260350"/>
            <a:ext cx="1800225"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9460" name="Picture 4">
            <a:extLst>
              <a:ext uri="{FF2B5EF4-FFF2-40B4-BE49-F238E27FC236}">
                <a16:creationId xmlns:a16="http://schemas.microsoft.com/office/drawing/2014/main" id="{FE0D597B-BBF2-46B7-B2C4-B8F26BD2A8B1}"/>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885113" y="260350"/>
            <a:ext cx="877887" cy="11541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s-UY"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s-UY"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9216</TotalTime>
  <Words>1694</Words>
  <Application>Microsoft Office PowerPoint</Application>
  <PresentationFormat>On-screen Show (4:3)</PresentationFormat>
  <Paragraphs>414</Paragraphs>
  <Slides>33</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Microsoft YaHei</vt:lpstr>
      <vt:lpstr>Calibri</vt:lpstr>
      <vt:lpstr>Times New Roman</vt:lpstr>
      <vt:lpstr>Segoe UI</vt:lpstr>
      <vt:lpstr>2_Tema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Anderson</dc:creator>
  <cp:lastModifiedBy>Alberto Costaneves</cp:lastModifiedBy>
  <cp:revision>500</cp:revision>
  <cp:lastPrinted>1601-01-01T00:00:00Z</cp:lastPrinted>
  <dcterms:created xsi:type="dcterms:W3CDTF">2012-01-25T22:51:37Z</dcterms:created>
  <dcterms:modified xsi:type="dcterms:W3CDTF">2019-05-13T13:39:33Z</dcterms:modified>
</cp:coreProperties>
</file>