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66" r:id="rId2"/>
    <p:sldId id="256" r:id="rId3"/>
    <p:sldId id="257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EE14B-722A-42F7-9CE7-EFE16727517B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10D57-F8EC-4652-B988-1393A425CE7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8443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281E405-19BD-4419-B9B5-3F622F6961A1}" type="datetimeFigureOut">
              <a:rPr lang="es-AR" smtClean="0"/>
              <a:t>26/4/2019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8196FD1-DB60-44AB-9863-3EBCDE779013}" type="slidenum">
              <a:rPr lang="es-AR" smtClean="0"/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509" y="1440013"/>
            <a:ext cx="3744865" cy="374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36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9" y="4458640"/>
            <a:ext cx="10649244" cy="23892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s-AR" dirty="0"/>
              <a:t>-Taller de Registro GI (Registro de Información Geoespacial) de la OHI (25 - 26 de febrero de 2019)</a:t>
            </a:r>
          </a:p>
          <a:p>
            <a:pPr>
              <a:lnSpc>
                <a:spcPct val="150000"/>
              </a:lnSpc>
            </a:pPr>
            <a:r>
              <a:rPr lang="es-AR" dirty="0"/>
              <a:t>-5ta Reunión del Equipo del Proyecto S-102 (25 - 26 de febrero de 2019)</a:t>
            </a:r>
          </a:p>
          <a:p>
            <a:pPr>
              <a:lnSpc>
                <a:spcPct val="150000"/>
              </a:lnSpc>
            </a:pPr>
            <a:r>
              <a:rPr lang="es-AR" dirty="0"/>
              <a:t>-4ta Reunión del Grupo de Trabajo S-100 (S-100WG) (27 de febrero - 1 de marzo de 2019)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39818" y="1634690"/>
            <a:ext cx="9567135" cy="1793167"/>
          </a:xfrm>
        </p:spPr>
        <p:txBody>
          <a:bodyPr/>
          <a:lstStyle/>
          <a:p>
            <a:pPr marL="182880" indent="0" algn="ctr">
              <a:lnSpc>
                <a:spcPct val="200000"/>
              </a:lnSpc>
              <a:buNone/>
            </a:pPr>
            <a:r>
              <a:rPr lang="es-AR" sz="2800" dirty="0"/>
              <a:t>ORGANIZACIÓN HIDROGRÁFICA INTERNACIONAL</a:t>
            </a:r>
            <a:br>
              <a:rPr lang="es-AR" sz="2800" dirty="0"/>
            </a:br>
            <a:r>
              <a:rPr lang="es-AR" sz="2800" dirty="0"/>
              <a:t>COMISIÓN HIDROGRÁFICA DEL ATLÁNTICO</a:t>
            </a:r>
            <a:br>
              <a:rPr lang="es-AR" sz="2800" dirty="0"/>
            </a:br>
            <a:r>
              <a:rPr lang="es-AR" sz="2800" dirty="0"/>
              <a:t>SUDOCCIDENTAL (</a:t>
            </a:r>
            <a:r>
              <a:rPr lang="es-AR" sz="2800" dirty="0" err="1"/>
              <a:t>CHAtSO</a:t>
            </a:r>
            <a:r>
              <a:rPr lang="es-AR" sz="2800" dirty="0"/>
              <a:t>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9924" y="1857342"/>
            <a:ext cx="1254059" cy="173463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39" y="1857341"/>
            <a:ext cx="1282518" cy="173463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040" y="437322"/>
            <a:ext cx="2315599" cy="142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9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98174" y="1609563"/>
            <a:ext cx="11550378" cy="2326333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es-AR" sz="2800" dirty="0"/>
              <a:t>Informe sobre el registro del S100GI, la reunión del equipo del proyecto S-102 y la reunión del S-100 </a:t>
            </a:r>
            <a:r>
              <a:rPr lang="es-AR" sz="2800" dirty="0" err="1"/>
              <a:t>Working</a:t>
            </a:r>
            <a:r>
              <a:rPr lang="es-AR" sz="2800" dirty="0"/>
              <a:t> </a:t>
            </a:r>
            <a:r>
              <a:rPr lang="es-AR" sz="2800" dirty="0" err="1"/>
              <a:t>Group</a:t>
            </a:r>
            <a:endParaRPr lang="es-AR" sz="2800" dirty="0"/>
          </a:p>
        </p:txBody>
      </p:sp>
      <p:sp>
        <p:nvSpPr>
          <p:cNvPr id="2" name="1 Rectángulo"/>
          <p:cNvSpPr/>
          <p:nvPr/>
        </p:nvSpPr>
        <p:spPr>
          <a:xfrm>
            <a:off x="3454892" y="5301275"/>
            <a:ext cx="80954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dirty="0"/>
              <a:t>Dinamarca (25 de febrero al 1 de marzo de 2019)</a:t>
            </a:r>
          </a:p>
        </p:txBody>
      </p:sp>
    </p:spTree>
    <p:extLst>
      <p:ext uri="{BB962C8B-B14F-4D97-AF65-F5344CB8AC3E}">
        <p14:creationId xmlns:p14="http://schemas.microsoft.com/office/powerpoint/2010/main" val="375863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5319" y="254000"/>
            <a:ext cx="8683348" cy="1143000"/>
          </a:xfrm>
        </p:spPr>
        <p:txBody>
          <a:bodyPr/>
          <a:lstStyle/>
          <a:p>
            <a:r>
              <a:rPr lang="es-MX" dirty="0"/>
              <a:t>Logros del 2018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473199" y="1397000"/>
            <a:ext cx="9453105" cy="5461000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s-MX" sz="2800" dirty="0"/>
              <a:t>Publicación de la S-100 Edición 4.0.0</a:t>
            </a:r>
          </a:p>
          <a:p>
            <a:pPr>
              <a:spcAft>
                <a:spcPts val="1800"/>
              </a:spcAft>
            </a:pPr>
            <a:r>
              <a:rPr lang="es-MX" sz="2800" dirty="0"/>
              <a:t>Publicación de la S-101 Edición 1.0.0</a:t>
            </a:r>
          </a:p>
          <a:p>
            <a:pPr>
              <a:spcAft>
                <a:spcPts val="1800"/>
              </a:spcAft>
            </a:pPr>
            <a:r>
              <a:rPr lang="es-MX" sz="2800" dirty="0"/>
              <a:t>Progresos:</a:t>
            </a:r>
          </a:p>
          <a:p>
            <a:pPr lvl="6">
              <a:spcAft>
                <a:spcPts val="1800"/>
              </a:spcAft>
            </a:pPr>
            <a:r>
              <a:rPr lang="es-MX" sz="2400" dirty="0"/>
              <a:t>S-102 Edición 2.0.0 </a:t>
            </a:r>
          </a:p>
          <a:p>
            <a:pPr lvl="6">
              <a:spcAft>
                <a:spcPts val="1800"/>
              </a:spcAft>
            </a:pPr>
            <a:r>
              <a:rPr lang="es-MX" sz="2400" dirty="0"/>
              <a:t>S-121 Edición 1.0.0 </a:t>
            </a:r>
          </a:p>
          <a:p>
            <a:pPr lvl="6">
              <a:spcAft>
                <a:spcPts val="1800"/>
              </a:spcAft>
            </a:pPr>
            <a:r>
              <a:rPr lang="en-US" sz="2400" dirty="0"/>
              <a:t>S-129 </a:t>
            </a:r>
            <a:r>
              <a:rPr lang="en-US" sz="2400" dirty="0" err="1"/>
              <a:t>Edición</a:t>
            </a:r>
            <a:r>
              <a:rPr lang="en-US" sz="2400" dirty="0"/>
              <a:t> 1.0.0 </a:t>
            </a:r>
          </a:p>
          <a:p>
            <a:pPr lvl="6">
              <a:spcAft>
                <a:spcPts val="1800"/>
              </a:spcAft>
            </a:pPr>
            <a:r>
              <a:rPr lang="es-MX" sz="2400" dirty="0"/>
              <a:t>S-97 Edición 1.0.0</a:t>
            </a:r>
          </a:p>
          <a:p>
            <a:pPr lvl="6">
              <a:spcAft>
                <a:spcPts val="1800"/>
              </a:spcAft>
            </a:pPr>
            <a:r>
              <a:rPr lang="es-MX" sz="2400" dirty="0"/>
              <a:t>S-98 Edición 1.0.0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11289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1320" y="160020"/>
            <a:ext cx="8683348" cy="1143000"/>
          </a:xfrm>
        </p:spPr>
        <p:txBody>
          <a:bodyPr/>
          <a:lstStyle/>
          <a:p>
            <a:r>
              <a:rPr lang="es-MX" dirty="0"/>
              <a:t>Metas para el 2019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388533" y="1933786"/>
            <a:ext cx="9484875" cy="3474720"/>
          </a:xfrm>
        </p:spPr>
        <p:txBody>
          <a:bodyPr>
            <a:normAutofit/>
          </a:bodyPr>
          <a:lstStyle/>
          <a:p>
            <a:r>
              <a:rPr lang="es-MX" sz="2800" dirty="0"/>
              <a:t>Mayor desarrollo del Registro de GI de la OHI</a:t>
            </a:r>
          </a:p>
          <a:p>
            <a:pPr marL="45720" indent="0">
              <a:buNone/>
            </a:pPr>
            <a:endParaRPr lang="es-MX" sz="2800" dirty="0"/>
          </a:p>
          <a:p>
            <a:r>
              <a:rPr lang="es-MX" sz="2800" dirty="0"/>
              <a:t>Incorporación de la denominación de recursos marinos en la S-97</a:t>
            </a:r>
          </a:p>
          <a:p>
            <a:pPr marL="45720" indent="0">
              <a:buNone/>
            </a:pPr>
            <a:endParaRPr lang="es-MX" sz="2800" dirty="0"/>
          </a:p>
          <a:p>
            <a:r>
              <a:rPr lang="es-MX" sz="2800" dirty="0"/>
              <a:t>Mantenimiento continuo de la S-100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24426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066799" y="1129085"/>
            <a:ext cx="10104783" cy="3474720"/>
          </a:xfrm>
        </p:spPr>
        <p:txBody>
          <a:bodyPr>
            <a:noAutofit/>
          </a:bodyPr>
          <a:lstStyle/>
          <a:p>
            <a:r>
              <a:rPr lang="es-MX" sz="2800" dirty="0"/>
              <a:t>La próxima reunión del ENCWG - </a:t>
            </a:r>
            <a:r>
              <a:rPr lang="es-AR" sz="2800" dirty="0"/>
              <a:t>MANTENIMIENTO DE NORMAS ENC</a:t>
            </a:r>
          </a:p>
          <a:p>
            <a:pPr marL="45720" indent="0">
              <a:buNone/>
            </a:pPr>
            <a:r>
              <a:rPr lang="es-AR" sz="2400" dirty="0"/>
              <a:t>El grupo de trabajo </a:t>
            </a:r>
            <a:r>
              <a:rPr lang="es-MX" sz="2400" dirty="0"/>
              <a:t>está programado para llevarse a cabo en     la Secretaría de la OHI, Mónaco, del 10 al 12 de junio de 2019 junto con la Reunión S-101 PT (13 - 14 de junio de 2019).</a:t>
            </a:r>
          </a:p>
          <a:p>
            <a:pPr marL="45720" indent="0">
              <a:buNone/>
            </a:pPr>
            <a:endParaRPr lang="es-MX" sz="2800" dirty="0"/>
          </a:p>
          <a:p>
            <a:r>
              <a:rPr lang="es-MX" sz="2800" dirty="0"/>
              <a:t>La próxima reunión del NIPWG - </a:t>
            </a:r>
            <a:r>
              <a:rPr lang="es-AR" sz="2800" dirty="0"/>
              <a:t>GRUPO DE TRABAJO PARA LA PROVISIÓN DE INFORMACIÓN NÁUTICA </a:t>
            </a:r>
            <a:r>
              <a:rPr lang="es-MX" sz="2400" dirty="0"/>
              <a:t>tendrá lugar en San Petersburgo, Federación de Rusia, del 25 al 29 de noviembre de 2019.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1008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524000" y="1586285"/>
            <a:ext cx="8534400" cy="3474720"/>
          </a:xfrm>
        </p:spPr>
        <p:txBody>
          <a:bodyPr>
            <a:normAutofit/>
          </a:bodyPr>
          <a:lstStyle/>
          <a:p>
            <a:r>
              <a:rPr lang="es-AR" sz="2800" dirty="0"/>
              <a:t>Todos los documentos e información examinados  en la reunión están disponibles en el sitio  web de la OHI</a:t>
            </a:r>
          </a:p>
          <a:p>
            <a:pPr marL="45720" indent="0">
              <a:buNone/>
            </a:pPr>
            <a:endParaRPr lang="es-AR" sz="2800" dirty="0"/>
          </a:p>
          <a:p>
            <a:r>
              <a:rPr lang="es-AR" sz="2800" dirty="0"/>
              <a:t>Inicio – Comités &amp; WG - HSSC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7175" y="4236736"/>
            <a:ext cx="1652365" cy="228558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42" y="4229773"/>
            <a:ext cx="1695011" cy="229254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776" y="4537846"/>
            <a:ext cx="27336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2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96138" y="654934"/>
            <a:ext cx="3321879" cy="1143000"/>
          </a:xfrm>
        </p:spPr>
        <p:txBody>
          <a:bodyPr/>
          <a:lstStyle/>
          <a:p>
            <a:r>
              <a:rPr lang="es-AR" dirty="0"/>
              <a:t>Anexo I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887896" y="3070142"/>
            <a:ext cx="10668000" cy="1594236"/>
          </a:xfrm>
        </p:spPr>
        <p:txBody>
          <a:bodyPr/>
          <a:lstStyle/>
          <a:p>
            <a:pPr algn="ctr"/>
            <a:r>
              <a:rPr lang="es-AR" sz="2400" dirty="0"/>
              <a:t>Implementación del Estándar S-100 (Modelo Universal de</a:t>
            </a:r>
          </a:p>
          <a:p>
            <a:pPr marL="45720" indent="0" algn="ctr">
              <a:buNone/>
            </a:pPr>
            <a:r>
              <a:rPr lang="es-AR" sz="2400" dirty="0"/>
              <a:t>Datos Hidrográficos) en el proceso de producción de cartografía náutica electrónica.</a:t>
            </a:r>
          </a:p>
          <a:p>
            <a:endParaRPr lang="es-AR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162261" y="5936586"/>
            <a:ext cx="6029739" cy="673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s-AR" dirty="0"/>
              <a:t>Contacto: schomik@hidro.gov.ar</a:t>
            </a:r>
          </a:p>
        </p:txBody>
      </p:sp>
    </p:spTree>
    <p:extLst>
      <p:ext uri="{BB962C8B-B14F-4D97-AF65-F5344CB8AC3E}">
        <p14:creationId xmlns:p14="http://schemas.microsoft.com/office/powerpoint/2010/main" val="445062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1861" y="2145803"/>
            <a:ext cx="5528366" cy="1143000"/>
          </a:xfrm>
        </p:spPr>
        <p:txBody>
          <a:bodyPr/>
          <a:lstStyle/>
          <a:p>
            <a:pPr marL="0" indent="0">
              <a:buNone/>
            </a:pPr>
            <a:r>
              <a:rPr lang="es-AR" dirty="0"/>
              <a:t>MUCHAS GRACIAS !!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7175" y="4236736"/>
            <a:ext cx="1652365" cy="228558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42" y="4229773"/>
            <a:ext cx="1695011" cy="229254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776" y="4537846"/>
            <a:ext cx="27336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362917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324</TotalTime>
  <Words>304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Georgia</vt:lpstr>
      <vt:lpstr>Trebuchet MS</vt:lpstr>
      <vt:lpstr>Transmisión de listas</vt:lpstr>
      <vt:lpstr>PowerPoint Presentation</vt:lpstr>
      <vt:lpstr>ORGANIZACIÓN HIDROGRÁFICA INTERNACIONAL COMISIÓN HIDROGRÁFICA DEL ATLÁNTICO SUDOCCIDENTAL (CHAtSO)</vt:lpstr>
      <vt:lpstr>Informe sobre el registro del S100GI, la reunión del equipo del proyecto S-102 y la reunión del S-100 Working Group</vt:lpstr>
      <vt:lpstr>Logros del 2018</vt:lpstr>
      <vt:lpstr>Metas para el 2019</vt:lpstr>
      <vt:lpstr>PowerPoint Presentation</vt:lpstr>
      <vt:lpstr>PowerPoint Presentation</vt:lpstr>
      <vt:lpstr>Anexo I</vt:lpstr>
      <vt:lpstr>MUCHAS GRACIAS 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S-100 WORKING GROUP</dc:title>
  <dc:creator>Usuario</dc:creator>
  <cp:lastModifiedBy>Alberto Costaneves</cp:lastModifiedBy>
  <cp:revision>35</cp:revision>
  <cp:lastPrinted>2019-04-14T15:12:39Z</cp:lastPrinted>
  <dcterms:created xsi:type="dcterms:W3CDTF">2019-03-14T16:40:26Z</dcterms:created>
  <dcterms:modified xsi:type="dcterms:W3CDTF">2019-04-26T17:15:13Z</dcterms:modified>
</cp:coreProperties>
</file>