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media/image63.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2"/>
  </p:notesMasterIdLst>
  <p:sldIdLst>
    <p:sldId id="259" r:id="rId2"/>
    <p:sldId id="406" r:id="rId3"/>
    <p:sldId id="327" r:id="rId4"/>
    <p:sldId id="409" r:id="rId5"/>
    <p:sldId id="410" r:id="rId6"/>
    <p:sldId id="380" r:id="rId7"/>
    <p:sldId id="322" r:id="rId8"/>
    <p:sldId id="368" r:id="rId9"/>
    <p:sldId id="336" r:id="rId10"/>
    <p:sldId id="341" r:id="rId11"/>
    <p:sldId id="355" r:id="rId12"/>
    <p:sldId id="354" r:id="rId13"/>
    <p:sldId id="413" r:id="rId14"/>
    <p:sldId id="261" r:id="rId15"/>
    <p:sldId id="344" r:id="rId16"/>
    <p:sldId id="262" r:id="rId17"/>
    <p:sldId id="263" r:id="rId18"/>
    <p:sldId id="264" r:id="rId19"/>
    <p:sldId id="267" r:id="rId20"/>
    <p:sldId id="278" r:id="rId21"/>
    <p:sldId id="268" r:id="rId22"/>
    <p:sldId id="317" r:id="rId23"/>
    <p:sldId id="345" r:id="rId24"/>
    <p:sldId id="435" r:id="rId25"/>
    <p:sldId id="437" r:id="rId26"/>
    <p:sldId id="434" r:id="rId27"/>
    <p:sldId id="438" r:id="rId28"/>
    <p:sldId id="439" r:id="rId29"/>
    <p:sldId id="429" r:id="rId30"/>
    <p:sldId id="339" r:id="rId31"/>
  </p:sldIdLst>
  <p:sldSz cx="9144000" cy="6858000" type="screen4x3"/>
  <p:notesSz cx="6858000" cy="97107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92832F5-EA01-48E5-B403-87E193F50680}">
          <p14:sldIdLst>
            <p14:sldId id="259"/>
            <p14:sldId id="406"/>
            <p14:sldId id="327"/>
            <p14:sldId id="409"/>
            <p14:sldId id="410"/>
            <p14:sldId id="380"/>
            <p14:sldId id="322"/>
            <p14:sldId id="368"/>
            <p14:sldId id="336"/>
            <p14:sldId id="341"/>
            <p14:sldId id="355"/>
            <p14:sldId id="354"/>
            <p14:sldId id="413"/>
            <p14:sldId id="261"/>
            <p14:sldId id="344"/>
            <p14:sldId id="262"/>
            <p14:sldId id="263"/>
            <p14:sldId id="264"/>
            <p14:sldId id="267"/>
            <p14:sldId id="278"/>
            <p14:sldId id="268"/>
            <p14:sldId id="317"/>
            <p14:sldId id="345"/>
            <p14:sldId id="435"/>
            <p14:sldId id="437"/>
            <p14:sldId id="434"/>
            <p14:sldId id="438"/>
            <p14:sldId id="439"/>
            <p14:sldId id="429"/>
            <p14:sldId id="339"/>
          </p14:sldIdLst>
        </p14:section>
      </p14:sectionLst>
    </p:ext>
    <p:ext uri="{EFAFB233-063F-42B5-8137-9DF3F51BA10A}">
      <p15:sldGuideLst xmlns:p15="http://schemas.microsoft.com/office/powerpoint/2012/main">
        <p15:guide id="1" orient="horz" pos="2160">
          <p15:clr>
            <a:srgbClr val="A4A3A4"/>
          </p15:clr>
        </p15:guide>
        <p15:guide id="2" orient="horz" pos="576">
          <p15:clr>
            <a:srgbClr val="A4A3A4"/>
          </p15:clr>
        </p15:guide>
        <p15:guide id="3" pos="2880">
          <p15:clr>
            <a:srgbClr val="A4A3A4"/>
          </p15:clr>
        </p15:guide>
        <p15:guide id="4" pos="2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F81BD"/>
    <a:srgbClr val="A50021"/>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04" autoAdjust="0"/>
    <p:restoredTop sz="93011" autoAdjust="0"/>
  </p:normalViewPr>
  <p:slideViewPr>
    <p:cSldViewPr>
      <p:cViewPr varScale="1">
        <p:scale>
          <a:sx n="62" d="100"/>
          <a:sy n="62" d="100"/>
        </p:scale>
        <p:origin x="1564" y="48"/>
      </p:cViewPr>
      <p:guideLst>
        <p:guide orient="horz" pos="2160"/>
        <p:guide orient="horz" pos="576"/>
        <p:guide pos="2880"/>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dLbl>
              <c:idx val="0"/>
              <c:layout>
                <c:manualLayout>
                  <c:x val="-0.19856249231756726"/>
                  <c:y val="5.8768870758625052E-2"/>
                </c:manualLayout>
              </c:layout>
              <c:tx>
                <c:rich>
                  <a:bodyPr/>
                  <a:lstStyle/>
                  <a:p>
                    <a:r>
                      <a:rPr lang="en-US" sz="1200" baseline="0" noProof="0" dirty="0">
                        <a:solidFill>
                          <a:schemeClr val="bg1"/>
                        </a:solidFill>
                      </a:rPr>
                      <a:t>Comercial </a:t>
                    </a:r>
                    <a:r>
                      <a:rPr lang="en-US" sz="1200" baseline="0" dirty="0">
                        <a:solidFill>
                          <a:schemeClr val="bg1"/>
                        </a:solidFill>
                      </a:rPr>
                      <a:t>  41%</a:t>
                    </a:r>
                    <a:endParaRPr lang="en-US" sz="1600" dirty="0">
                      <a:solidFill>
                        <a:schemeClr val="bg1"/>
                      </a:solidFill>
                    </a:endParaRP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85F1-4C58-9E3A-933C701EB14C}"/>
                </c:ext>
              </c:extLst>
            </c:dLbl>
            <c:dLbl>
              <c:idx val="1"/>
              <c:layout>
                <c:manualLayout>
                  <c:x val="5.2957824709033898E-3"/>
                  <c:y val="-0.149236947791168"/>
                </c:manualLayout>
              </c:layout>
              <c:tx>
                <c:rich>
                  <a:bodyPr/>
                  <a:lstStyle/>
                  <a:p>
                    <a:r>
                      <a:rPr lang="en-US" sz="1200" noProof="0" dirty="0"/>
                      <a:t>Gobierno</a:t>
                    </a:r>
                    <a:r>
                      <a:rPr lang="en-US" sz="1200" dirty="0"/>
                      <a:t>
18%</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5F1-4C58-9E3A-933C701EB14C}"/>
                </c:ext>
              </c:extLst>
            </c:dLbl>
            <c:dLbl>
              <c:idx val="2"/>
              <c:tx>
                <c:rich>
                  <a:bodyPr/>
                  <a:lstStyle/>
                  <a:p>
                    <a:r>
                      <a:rPr lang="en-US" sz="1200" dirty="0"/>
                      <a:t>NGO
10%</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85F1-4C58-9E3A-933C701EB14C}"/>
                </c:ext>
              </c:extLst>
            </c:dLbl>
            <c:dLbl>
              <c:idx val="3"/>
              <c:tx>
                <c:rich>
                  <a:bodyPr/>
                  <a:lstStyle/>
                  <a:p>
                    <a:pPr>
                      <a:defRPr sz="1600"/>
                    </a:pPr>
                    <a:r>
                      <a:rPr lang="en-US" sz="1200" dirty="0">
                        <a:solidFill>
                          <a:schemeClr val="bg1"/>
                        </a:solidFill>
                      </a:rPr>
                      <a:t>Investigation
7%</a:t>
                    </a:r>
                  </a:p>
                </c:rich>
              </c:tx>
              <c:sp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5F1-4C58-9E3A-933C701EB14C}"/>
                </c:ext>
              </c:extLst>
            </c:dLbl>
            <c:dLbl>
              <c:idx val="4"/>
              <c:layout>
                <c:manualLayout>
                  <c:x val="0.1451356752095829"/>
                  <c:y val="0.16822717642222432"/>
                </c:manualLayout>
              </c:layout>
              <c:tx>
                <c:rich>
                  <a:bodyPr/>
                  <a:lstStyle/>
                  <a:p>
                    <a:r>
                      <a:rPr lang="en-US" sz="1200" dirty="0"/>
                      <a:t>Universidad
24%</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85F1-4C58-9E3A-933C701EB14C}"/>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Sheet1!$A$15:$A$19</c:f>
              <c:strCache>
                <c:ptCount val="5"/>
                <c:pt idx="0">
                  <c:v>Commercial</c:v>
                </c:pt>
                <c:pt idx="1">
                  <c:v>Government</c:v>
                </c:pt>
                <c:pt idx="2">
                  <c:v>NGO</c:v>
                </c:pt>
                <c:pt idx="3">
                  <c:v>Research</c:v>
                </c:pt>
                <c:pt idx="4">
                  <c:v>University</c:v>
                </c:pt>
              </c:strCache>
            </c:strRef>
          </c:cat>
          <c:val>
            <c:numRef>
              <c:f>Sheet1!$B$15:$B$19</c:f>
              <c:numCache>
                <c:formatCode>General</c:formatCode>
                <c:ptCount val="5"/>
                <c:pt idx="0">
                  <c:v>162</c:v>
                </c:pt>
                <c:pt idx="1">
                  <c:v>71</c:v>
                </c:pt>
                <c:pt idx="2">
                  <c:v>37</c:v>
                </c:pt>
                <c:pt idx="3">
                  <c:v>28</c:v>
                </c:pt>
                <c:pt idx="4">
                  <c:v>94</c:v>
                </c:pt>
              </c:numCache>
            </c:numRef>
          </c:val>
          <c:extLst>
            <c:ext xmlns:c16="http://schemas.microsoft.com/office/drawing/2014/chart" uri="{C3380CC4-5D6E-409C-BE32-E72D297353CC}">
              <c16:uniqueId val="{00000005-85F1-4C58-9E3A-933C701EB14C}"/>
            </c:ext>
          </c:extLst>
        </c:ser>
        <c:dLbls>
          <c:showLegendKey val="0"/>
          <c:showVal val="0"/>
          <c:showCatName val="1"/>
          <c:showSerName val="0"/>
          <c:showPercent val="1"/>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714337-D833-4A46-B0A0-46E16450D612}"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en-GB"/>
        </a:p>
      </dgm:t>
    </dgm:pt>
    <dgm:pt modelId="{1AB98E42-4A84-4982-AE08-20FF137D29F9}">
      <dgm:prSet phldrT="[Text]" custT="1"/>
      <dgm:spPr/>
      <dgm:t>
        <a:bodyPr/>
        <a:lstStyle/>
        <a:p>
          <a:r>
            <a:rPr lang="en-GB" sz="2000" dirty="0">
              <a:latin typeface="Arial" pitchFamily="34" charset="0"/>
              <a:cs typeface="Arial" pitchFamily="34" charset="0"/>
            </a:rPr>
            <a:t>IIC Technologies</a:t>
          </a:r>
        </a:p>
      </dgm:t>
    </dgm:pt>
    <dgm:pt modelId="{14521D63-4AA7-481A-BB95-CD80C6D0948F}" type="parTrans" cxnId="{7B11FAA7-BC35-41A3-AC2A-E51995E835F2}">
      <dgm:prSet/>
      <dgm:spPr/>
      <dgm:t>
        <a:bodyPr/>
        <a:lstStyle/>
        <a:p>
          <a:endParaRPr lang="en-GB"/>
        </a:p>
      </dgm:t>
    </dgm:pt>
    <dgm:pt modelId="{3DC00B5D-8D75-4052-BC75-D2D077EAB90B}" type="sibTrans" cxnId="{7B11FAA7-BC35-41A3-AC2A-E51995E835F2}">
      <dgm:prSet custT="1"/>
      <dgm:spPr/>
      <dgm:t>
        <a:bodyPr/>
        <a:lstStyle/>
        <a:p>
          <a:pPr algn="l">
            <a:spcAft>
              <a:spcPts val="300"/>
            </a:spcAft>
          </a:pPr>
          <a:r>
            <a:rPr lang="en-GB" sz="1600" dirty="0">
              <a:latin typeface="Arial" pitchFamily="34" charset="0"/>
              <a:cs typeface="Arial" pitchFamily="34" charset="0"/>
            </a:rPr>
            <a:t>Vancouver, Canada</a:t>
          </a:r>
        </a:p>
        <a:p>
          <a:pPr algn="l">
            <a:spcAft>
              <a:spcPts val="300"/>
            </a:spcAft>
          </a:pPr>
          <a:r>
            <a:rPr lang="en-GB" sz="1600" dirty="0">
              <a:latin typeface="Arial" pitchFamily="34" charset="0"/>
              <a:cs typeface="Arial" pitchFamily="34" charset="0"/>
            </a:rPr>
            <a:t>Washington, D.C.</a:t>
          </a:r>
        </a:p>
        <a:p>
          <a:pPr algn="l">
            <a:spcAft>
              <a:spcPts val="300"/>
            </a:spcAft>
          </a:pPr>
          <a:r>
            <a:rPr lang="en-GB" sz="1600" dirty="0">
              <a:latin typeface="Arial" pitchFamily="34" charset="0"/>
              <a:cs typeface="Arial" pitchFamily="34" charset="0"/>
            </a:rPr>
            <a:t>York, UK</a:t>
          </a:r>
        </a:p>
        <a:p>
          <a:pPr algn="l">
            <a:spcAft>
              <a:spcPts val="300"/>
            </a:spcAft>
          </a:pPr>
          <a:r>
            <a:rPr lang="en-GB" sz="1600" dirty="0">
              <a:latin typeface="Arial" pitchFamily="34" charset="0"/>
              <a:cs typeface="Arial" pitchFamily="34" charset="0"/>
            </a:rPr>
            <a:t>Sydney, Australia</a:t>
          </a:r>
        </a:p>
        <a:p>
          <a:pPr algn="l">
            <a:spcAft>
              <a:spcPts val="300"/>
            </a:spcAft>
          </a:pPr>
          <a:r>
            <a:rPr lang="en-GB" sz="1600" dirty="0">
              <a:latin typeface="Arial" pitchFamily="34" charset="0"/>
              <a:cs typeface="Arial" pitchFamily="34" charset="0"/>
            </a:rPr>
            <a:t>Hyderabad, India</a:t>
          </a:r>
        </a:p>
      </dgm:t>
    </dgm:pt>
    <dgm:pt modelId="{0FDDDBBB-A0C0-4BE2-839F-F2F0E7D653A0}" type="asst">
      <dgm:prSet phldrT="[Text]" custT="1"/>
      <dgm:spPr/>
      <dgm:t>
        <a:bodyPr/>
        <a:lstStyle/>
        <a:p>
          <a:r>
            <a:rPr lang="en-GB" sz="2000" dirty="0">
              <a:latin typeface="Arial" pitchFamily="34" charset="0"/>
              <a:cs typeface="Arial" pitchFamily="34" charset="0"/>
            </a:rPr>
            <a:t>IIC Academy</a:t>
          </a:r>
        </a:p>
      </dgm:t>
    </dgm:pt>
    <dgm:pt modelId="{ED174041-BCAA-4702-8FA2-73C663476473}" type="parTrans" cxnId="{5811AF64-D3D2-41AF-9F5F-ED55B7876FE3}">
      <dgm:prSet/>
      <dgm:spPr/>
      <dgm:t>
        <a:bodyPr/>
        <a:lstStyle/>
        <a:p>
          <a:endParaRPr lang="en-GB" sz="2800" dirty="0">
            <a:latin typeface="Arial" pitchFamily="34" charset="0"/>
            <a:cs typeface="Arial" pitchFamily="34" charset="0"/>
          </a:endParaRPr>
        </a:p>
      </dgm:t>
    </dgm:pt>
    <dgm:pt modelId="{FF5631CF-3E1B-4F44-A444-051B5F36BCBA}" type="sibTrans" cxnId="{5811AF64-D3D2-41AF-9F5F-ED55B7876FE3}">
      <dgm:prSet custT="1"/>
      <dgm:spPr/>
      <dgm:t>
        <a:bodyPr/>
        <a:lstStyle/>
        <a:p>
          <a:pPr algn="l"/>
          <a:r>
            <a:rPr lang="en-GB" sz="1600" dirty="0" err="1">
              <a:latin typeface="Arial" pitchFamily="34" charset="0"/>
              <a:cs typeface="Arial" pitchFamily="34" charset="0"/>
            </a:rPr>
            <a:t>Capacitación</a:t>
          </a:r>
          <a:endParaRPr lang="en-GB" sz="1600" dirty="0">
            <a:latin typeface="Arial" pitchFamily="34" charset="0"/>
            <a:cs typeface="Arial" pitchFamily="34" charset="0"/>
          </a:endParaRPr>
        </a:p>
      </dgm:t>
    </dgm:pt>
    <dgm:pt modelId="{CA863AB4-FC6E-46BD-8F18-B5782BBD11F6}">
      <dgm:prSet phldrT="[Text]" custT="1"/>
      <dgm:spPr/>
      <dgm:t>
        <a:bodyPr/>
        <a:lstStyle/>
        <a:p>
          <a:r>
            <a:rPr lang="en-GB" sz="2000" dirty="0">
              <a:latin typeface="Arial" pitchFamily="34" charset="0"/>
              <a:cs typeface="Arial" pitchFamily="34" charset="0"/>
            </a:rPr>
            <a:t>Marine</a:t>
          </a:r>
        </a:p>
      </dgm:t>
    </dgm:pt>
    <dgm:pt modelId="{701D8DD2-76A7-40B6-AE73-EABC2EE5E915}" type="parTrans" cxnId="{4A40C5D8-D9F3-4ECB-8EC5-5F5C011619BB}">
      <dgm:prSet/>
      <dgm:spPr/>
      <dgm:t>
        <a:bodyPr/>
        <a:lstStyle/>
        <a:p>
          <a:endParaRPr lang="en-GB" sz="2800" dirty="0">
            <a:latin typeface="Arial" pitchFamily="34" charset="0"/>
            <a:cs typeface="Arial" pitchFamily="34" charset="0"/>
          </a:endParaRPr>
        </a:p>
      </dgm:t>
    </dgm:pt>
    <dgm:pt modelId="{3601F0ED-E9B1-45CC-8D53-A0427326019F}" type="sibTrans" cxnId="{4A40C5D8-D9F3-4ECB-8EC5-5F5C011619BB}">
      <dgm:prSet custT="1"/>
      <dgm:spPr/>
      <dgm:t>
        <a:bodyPr/>
        <a:lstStyle/>
        <a:p>
          <a:pPr algn="l"/>
          <a:r>
            <a:rPr lang="en-GB" sz="1600" dirty="0" err="1">
              <a:latin typeface="Arial" pitchFamily="34" charset="0"/>
              <a:cs typeface="Arial" pitchFamily="34" charset="0"/>
            </a:rPr>
            <a:t>Cartografía</a:t>
          </a:r>
          <a:endParaRPr lang="en-GB" sz="1600" dirty="0">
            <a:latin typeface="Arial" pitchFamily="34" charset="0"/>
            <a:cs typeface="Arial" pitchFamily="34" charset="0"/>
          </a:endParaRPr>
        </a:p>
      </dgm:t>
    </dgm:pt>
    <dgm:pt modelId="{5A60187B-3069-4722-9671-B2F7F8412E5D}">
      <dgm:prSet phldrT="[Text]" custT="1"/>
      <dgm:spPr/>
      <dgm:t>
        <a:bodyPr/>
        <a:lstStyle/>
        <a:p>
          <a:r>
            <a:rPr lang="en-GB" sz="2000" dirty="0">
              <a:latin typeface="Arial" pitchFamily="34" charset="0"/>
              <a:cs typeface="Arial" pitchFamily="34" charset="0"/>
            </a:rPr>
            <a:t>Geospatial</a:t>
          </a:r>
        </a:p>
      </dgm:t>
    </dgm:pt>
    <dgm:pt modelId="{6695E60E-EFF4-4A71-847E-8643D4F6BC82}" type="parTrans" cxnId="{797A6721-970D-4C60-9A9B-479520335BA8}">
      <dgm:prSet/>
      <dgm:spPr/>
      <dgm:t>
        <a:bodyPr/>
        <a:lstStyle/>
        <a:p>
          <a:endParaRPr lang="en-GB" sz="2800" dirty="0">
            <a:latin typeface="Arial" pitchFamily="34" charset="0"/>
            <a:cs typeface="Arial" pitchFamily="34" charset="0"/>
          </a:endParaRPr>
        </a:p>
      </dgm:t>
    </dgm:pt>
    <dgm:pt modelId="{083784C6-FAB6-4E6A-8C3E-AD0C7DE0ED39}" type="sibTrans" cxnId="{797A6721-970D-4C60-9A9B-479520335BA8}">
      <dgm:prSet custT="1"/>
      <dgm:spPr/>
      <dgm:t>
        <a:bodyPr/>
        <a:lstStyle/>
        <a:p>
          <a:pPr algn="l"/>
          <a:r>
            <a:rPr lang="en-GB" sz="1600" dirty="0" err="1">
              <a:latin typeface="Arial" pitchFamily="34" charset="0"/>
              <a:cs typeface="Arial" pitchFamily="34" charset="0"/>
            </a:rPr>
            <a:t>Servicios</a:t>
          </a:r>
          <a:r>
            <a:rPr lang="en-GB" sz="1600" dirty="0">
              <a:latin typeface="Arial" pitchFamily="34" charset="0"/>
              <a:cs typeface="Arial" pitchFamily="34" charset="0"/>
            </a:rPr>
            <a:t> GIS </a:t>
          </a:r>
          <a:endParaRPr lang="en-GB" sz="900" dirty="0">
            <a:latin typeface="Arial" pitchFamily="34" charset="0"/>
            <a:cs typeface="Arial" pitchFamily="34" charset="0"/>
          </a:endParaRPr>
        </a:p>
      </dgm:t>
    </dgm:pt>
    <dgm:pt modelId="{1EE3396E-F358-4D08-A949-3ABCE1A6CE3A}">
      <dgm:prSet phldrT="[Text]" custT="1"/>
      <dgm:spPr/>
      <dgm:t>
        <a:bodyPr/>
        <a:lstStyle/>
        <a:p>
          <a:r>
            <a:rPr lang="en-GB" sz="2000" dirty="0">
              <a:latin typeface="Arial" pitchFamily="34" charset="0"/>
              <a:cs typeface="Arial" pitchFamily="34" charset="0"/>
            </a:rPr>
            <a:t>Geosurveys</a:t>
          </a:r>
        </a:p>
      </dgm:t>
    </dgm:pt>
    <dgm:pt modelId="{59E762FF-B62F-4F80-8532-AEE505C25003}" type="parTrans" cxnId="{51FAF7CE-D64F-4B3F-A6CB-1C180A1C7424}">
      <dgm:prSet/>
      <dgm:spPr/>
      <dgm:t>
        <a:bodyPr/>
        <a:lstStyle/>
        <a:p>
          <a:endParaRPr lang="en-GB" sz="2800" dirty="0">
            <a:latin typeface="Arial" pitchFamily="34" charset="0"/>
            <a:cs typeface="Arial" pitchFamily="34" charset="0"/>
          </a:endParaRPr>
        </a:p>
      </dgm:t>
    </dgm:pt>
    <dgm:pt modelId="{207CFFA3-3171-41AC-A2C5-E66C126A243A}" type="sibTrans" cxnId="{51FAF7CE-D64F-4B3F-A6CB-1C180A1C7424}">
      <dgm:prSet custT="1"/>
      <dgm:spPr/>
      <dgm:t>
        <a:bodyPr/>
        <a:lstStyle/>
        <a:p>
          <a:pPr algn="l"/>
          <a:r>
            <a:rPr lang="en-GB" sz="1600" dirty="0">
              <a:latin typeface="Arial" pitchFamily="34" charset="0"/>
              <a:cs typeface="Arial" pitchFamily="34" charset="0"/>
            </a:rPr>
            <a:t> </a:t>
          </a:r>
          <a:r>
            <a:rPr lang="en-GB" sz="1600" dirty="0" err="1">
              <a:latin typeface="Arial" pitchFamily="34" charset="0"/>
              <a:cs typeface="Arial" pitchFamily="34" charset="0"/>
            </a:rPr>
            <a:t>Topografía</a:t>
          </a:r>
          <a:endParaRPr lang="en-GB" sz="1600" dirty="0">
            <a:latin typeface="Arial" pitchFamily="34" charset="0"/>
            <a:cs typeface="Arial" pitchFamily="34" charset="0"/>
          </a:endParaRPr>
        </a:p>
      </dgm:t>
    </dgm:pt>
    <dgm:pt modelId="{CE7AA334-FFEB-4E31-A0D6-664C1B7E39B7}">
      <dgm:prSet custT="1"/>
      <dgm:spPr/>
      <dgm:t>
        <a:bodyPr/>
        <a:lstStyle/>
        <a:p>
          <a:r>
            <a:rPr lang="en-GB" sz="2000" dirty="0">
              <a:latin typeface="Arial" pitchFamily="34" charset="0"/>
              <a:cs typeface="Arial" pitchFamily="34" charset="0"/>
            </a:rPr>
            <a:t>Innovation Centre</a:t>
          </a:r>
        </a:p>
      </dgm:t>
    </dgm:pt>
    <dgm:pt modelId="{A1B4D8EF-0B5A-43D5-9585-FA276728F9FB}" type="parTrans" cxnId="{54A6E2AA-A7C6-47F3-BD45-54C17A31A964}">
      <dgm:prSet/>
      <dgm:spPr/>
      <dgm:t>
        <a:bodyPr/>
        <a:lstStyle/>
        <a:p>
          <a:endParaRPr lang="en-GB" sz="2800" dirty="0">
            <a:latin typeface="Arial" pitchFamily="34" charset="0"/>
            <a:cs typeface="Arial" pitchFamily="34" charset="0"/>
          </a:endParaRPr>
        </a:p>
      </dgm:t>
    </dgm:pt>
    <dgm:pt modelId="{521F7C9C-FB63-4E01-9C21-2B633A3A7250}" type="sibTrans" cxnId="{54A6E2AA-A7C6-47F3-BD45-54C17A31A964}">
      <dgm:prSet custT="1"/>
      <dgm:spPr/>
      <dgm:t>
        <a:bodyPr/>
        <a:lstStyle/>
        <a:p>
          <a:pPr algn="l"/>
          <a:r>
            <a:rPr lang="en-GB" sz="1600" dirty="0" err="1">
              <a:latin typeface="Arial" pitchFamily="34" charset="0"/>
              <a:cs typeface="Arial" pitchFamily="34" charset="0"/>
            </a:rPr>
            <a:t>Desarrollo</a:t>
          </a:r>
          <a:r>
            <a:rPr lang="en-GB" sz="1600" dirty="0">
              <a:latin typeface="Arial" pitchFamily="34" charset="0"/>
              <a:cs typeface="Arial" pitchFamily="34" charset="0"/>
            </a:rPr>
            <a:t> de Software </a:t>
          </a:r>
          <a:endParaRPr lang="en-GB" sz="900" dirty="0">
            <a:latin typeface="Arial" pitchFamily="34" charset="0"/>
            <a:cs typeface="Arial" pitchFamily="34" charset="0"/>
          </a:endParaRPr>
        </a:p>
      </dgm:t>
    </dgm:pt>
    <dgm:pt modelId="{7AACA879-7F7D-4080-AF59-F4D99469AE56}" type="pres">
      <dgm:prSet presAssocID="{A1714337-D833-4A46-B0A0-46E16450D612}" presName="hierChild1" presStyleCnt="0">
        <dgm:presLayoutVars>
          <dgm:orgChart val="1"/>
          <dgm:chPref val="1"/>
          <dgm:dir/>
          <dgm:animOne val="branch"/>
          <dgm:animLvl val="lvl"/>
          <dgm:resizeHandles/>
        </dgm:presLayoutVars>
      </dgm:prSet>
      <dgm:spPr/>
    </dgm:pt>
    <dgm:pt modelId="{38EE441B-4F88-4277-A928-3963C42B6681}" type="pres">
      <dgm:prSet presAssocID="{1AB98E42-4A84-4982-AE08-20FF137D29F9}" presName="hierRoot1" presStyleCnt="0">
        <dgm:presLayoutVars>
          <dgm:hierBranch val="init"/>
        </dgm:presLayoutVars>
      </dgm:prSet>
      <dgm:spPr/>
    </dgm:pt>
    <dgm:pt modelId="{5FEE9B47-8927-43E9-8B45-0DE959E9482E}" type="pres">
      <dgm:prSet presAssocID="{1AB98E42-4A84-4982-AE08-20FF137D29F9}" presName="rootComposite1" presStyleCnt="0"/>
      <dgm:spPr/>
    </dgm:pt>
    <dgm:pt modelId="{F24FA66A-8C5D-4CD4-8D3D-3846E099D74C}" type="pres">
      <dgm:prSet presAssocID="{1AB98E42-4A84-4982-AE08-20FF137D29F9}" presName="rootText1" presStyleLbl="node0" presStyleIdx="0" presStyleCnt="1" custScaleX="133120" custScaleY="133120">
        <dgm:presLayoutVars>
          <dgm:chMax/>
          <dgm:chPref val="3"/>
        </dgm:presLayoutVars>
      </dgm:prSet>
      <dgm:spPr/>
    </dgm:pt>
    <dgm:pt modelId="{27C5B7A9-5176-4B7C-8F42-403C285A91E3}" type="pres">
      <dgm:prSet presAssocID="{1AB98E42-4A84-4982-AE08-20FF137D29F9}" presName="titleText1" presStyleLbl="fgAcc0" presStyleIdx="0" presStyleCnt="1" custScaleX="199957" custScaleY="504003" custLinFactY="59292" custLinFactNeighborX="99979" custLinFactNeighborY="100000">
        <dgm:presLayoutVars>
          <dgm:chMax val="0"/>
          <dgm:chPref val="0"/>
        </dgm:presLayoutVars>
      </dgm:prSet>
      <dgm:spPr/>
    </dgm:pt>
    <dgm:pt modelId="{AA419488-A255-4E15-8FCE-67A9B984C5EC}" type="pres">
      <dgm:prSet presAssocID="{1AB98E42-4A84-4982-AE08-20FF137D29F9}" presName="rootConnector1" presStyleLbl="node1" presStyleIdx="0" presStyleCnt="4"/>
      <dgm:spPr/>
    </dgm:pt>
    <dgm:pt modelId="{38ED5149-9DE1-46AB-B729-1D6F9B60D487}" type="pres">
      <dgm:prSet presAssocID="{1AB98E42-4A84-4982-AE08-20FF137D29F9}" presName="hierChild2" presStyleCnt="0"/>
      <dgm:spPr/>
    </dgm:pt>
    <dgm:pt modelId="{63E609C2-6EEF-4C7F-A11B-240EEA83F9F5}" type="pres">
      <dgm:prSet presAssocID="{701D8DD2-76A7-40B6-AE73-EABC2EE5E915}" presName="Name37" presStyleLbl="parChTrans1D2" presStyleIdx="0" presStyleCnt="5"/>
      <dgm:spPr/>
    </dgm:pt>
    <dgm:pt modelId="{56486B95-E12D-4DC5-942A-D24317946793}" type="pres">
      <dgm:prSet presAssocID="{CA863AB4-FC6E-46BD-8F18-B5782BBD11F6}" presName="hierRoot2" presStyleCnt="0">
        <dgm:presLayoutVars>
          <dgm:hierBranch val="init"/>
        </dgm:presLayoutVars>
      </dgm:prSet>
      <dgm:spPr/>
    </dgm:pt>
    <dgm:pt modelId="{F619071D-956E-423F-A2D6-5CC2DCAB3C63}" type="pres">
      <dgm:prSet presAssocID="{CA863AB4-FC6E-46BD-8F18-B5782BBD11F6}" presName="rootComposite" presStyleCnt="0"/>
      <dgm:spPr/>
    </dgm:pt>
    <dgm:pt modelId="{DB4C4C87-BA17-4AE5-9F7D-2DF199FB718B}" type="pres">
      <dgm:prSet presAssocID="{CA863AB4-FC6E-46BD-8F18-B5782BBD11F6}" presName="rootText" presStyleLbl="node1" presStyleIdx="0" presStyleCnt="4">
        <dgm:presLayoutVars>
          <dgm:chMax/>
          <dgm:chPref val="3"/>
        </dgm:presLayoutVars>
      </dgm:prSet>
      <dgm:spPr/>
    </dgm:pt>
    <dgm:pt modelId="{2A9A7080-53B5-43F3-81AD-B2ACB4C6FFB6}" type="pres">
      <dgm:prSet presAssocID="{CA863AB4-FC6E-46BD-8F18-B5782BBD11F6}" presName="titleText2" presStyleLbl="fgAcc1" presStyleIdx="0" presStyleCnt="4" custScaleY="192479">
        <dgm:presLayoutVars>
          <dgm:chMax val="0"/>
          <dgm:chPref val="0"/>
        </dgm:presLayoutVars>
      </dgm:prSet>
      <dgm:spPr/>
    </dgm:pt>
    <dgm:pt modelId="{B944F72E-F465-4341-BBDD-3023A8320069}" type="pres">
      <dgm:prSet presAssocID="{CA863AB4-FC6E-46BD-8F18-B5782BBD11F6}" presName="rootConnector" presStyleLbl="node2" presStyleIdx="0" presStyleCnt="0"/>
      <dgm:spPr/>
    </dgm:pt>
    <dgm:pt modelId="{A80DA11A-D982-4A95-916A-F75DD6F8E4FF}" type="pres">
      <dgm:prSet presAssocID="{CA863AB4-FC6E-46BD-8F18-B5782BBD11F6}" presName="hierChild4" presStyleCnt="0"/>
      <dgm:spPr/>
    </dgm:pt>
    <dgm:pt modelId="{9C6394BA-F743-4AB0-BD25-A36764425595}" type="pres">
      <dgm:prSet presAssocID="{CA863AB4-FC6E-46BD-8F18-B5782BBD11F6}" presName="hierChild5" presStyleCnt="0"/>
      <dgm:spPr/>
    </dgm:pt>
    <dgm:pt modelId="{0397674D-B496-4092-A1AE-F578892A69CA}" type="pres">
      <dgm:prSet presAssocID="{6695E60E-EFF4-4A71-847E-8643D4F6BC82}" presName="Name37" presStyleLbl="parChTrans1D2" presStyleIdx="1" presStyleCnt="5"/>
      <dgm:spPr/>
    </dgm:pt>
    <dgm:pt modelId="{3557AD99-D3FA-4E4C-ABF8-6218FE3B3F25}" type="pres">
      <dgm:prSet presAssocID="{5A60187B-3069-4722-9671-B2F7F8412E5D}" presName="hierRoot2" presStyleCnt="0">
        <dgm:presLayoutVars>
          <dgm:hierBranch val="init"/>
        </dgm:presLayoutVars>
      </dgm:prSet>
      <dgm:spPr/>
    </dgm:pt>
    <dgm:pt modelId="{0806AF91-E996-4197-A7BC-C85201B63C12}" type="pres">
      <dgm:prSet presAssocID="{5A60187B-3069-4722-9671-B2F7F8412E5D}" presName="rootComposite" presStyleCnt="0"/>
      <dgm:spPr/>
    </dgm:pt>
    <dgm:pt modelId="{42183FBD-F06B-4B8A-8CD2-368706B07F60}" type="pres">
      <dgm:prSet presAssocID="{5A60187B-3069-4722-9671-B2F7F8412E5D}" presName="rootText" presStyleLbl="node1" presStyleIdx="1" presStyleCnt="4">
        <dgm:presLayoutVars>
          <dgm:chMax/>
          <dgm:chPref val="3"/>
        </dgm:presLayoutVars>
      </dgm:prSet>
      <dgm:spPr/>
    </dgm:pt>
    <dgm:pt modelId="{708B2540-399D-4B71-ABAB-E9CF53117D86}" type="pres">
      <dgm:prSet presAssocID="{5A60187B-3069-4722-9671-B2F7F8412E5D}" presName="titleText2" presStyleLbl="fgAcc1" presStyleIdx="1" presStyleCnt="4" custScaleY="176614">
        <dgm:presLayoutVars>
          <dgm:chMax val="0"/>
          <dgm:chPref val="0"/>
        </dgm:presLayoutVars>
      </dgm:prSet>
      <dgm:spPr/>
    </dgm:pt>
    <dgm:pt modelId="{5B3C0A72-60CF-4E50-9441-AEB7AD64F3D6}" type="pres">
      <dgm:prSet presAssocID="{5A60187B-3069-4722-9671-B2F7F8412E5D}" presName="rootConnector" presStyleLbl="node2" presStyleIdx="0" presStyleCnt="0"/>
      <dgm:spPr/>
    </dgm:pt>
    <dgm:pt modelId="{B120B9AE-ACEC-4D11-8720-8D90844FACCE}" type="pres">
      <dgm:prSet presAssocID="{5A60187B-3069-4722-9671-B2F7F8412E5D}" presName="hierChild4" presStyleCnt="0"/>
      <dgm:spPr/>
    </dgm:pt>
    <dgm:pt modelId="{7FAE917D-AA0D-44DB-B24F-E0B4AF595975}" type="pres">
      <dgm:prSet presAssocID="{5A60187B-3069-4722-9671-B2F7F8412E5D}" presName="hierChild5" presStyleCnt="0"/>
      <dgm:spPr/>
    </dgm:pt>
    <dgm:pt modelId="{BD21F5B8-E55B-4445-8DB6-EBCB291260EF}" type="pres">
      <dgm:prSet presAssocID="{59E762FF-B62F-4F80-8532-AEE505C25003}" presName="Name37" presStyleLbl="parChTrans1D2" presStyleIdx="2" presStyleCnt="5"/>
      <dgm:spPr/>
    </dgm:pt>
    <dgm:pt modelId="{BCCBEB7D-EFA6-4F2E-B875-21FAE96270C1}" type="pres">
      <dgm:prSet presAssocID="{1EE3396E-F358-4D08-A949-3ABCE1A6CE3A}" presName="hierRoot2" presStyleCnt="0">
        <dgm:presLayoutVars>
          <dgm:hierBranch val="init"/>
        </dgm:presLayoutVars>
      </dgm:prSet>
      <dgm:spPr/>
    </dgm:pt>
    <dgm:pt modelId="{D2C93381-EB90-4494-A23F-4861DFC89C10}" type="pres">
      <dgm:prSet presAssocID="{1EE3396E-F358-4D08-A949-3ABCE1A6CE3A}" presName="rootComposite" presStyleCnt="0"/>
      <dgm:spPr/>
    </dgm:pt>
    <dgm:pt modelId="{3899BC01-4534-4D9F-9025-B050B8027452}" type="pres">
      <dgm:prSet presAssocID="{1EE3396E-F358-4D08-A949-3ABCE1A6CE3A}" presName="rootText" presStyleLbl="node1" presStyleIdx="2" presStyleCnt="4">
        <dgm:presLayoutVars>
          <dgm:chMax/>
          <dgm:chPref val="3"/>
        </dgm:presLayoutVars>
      </dgm:prSet>
      <dgm:spPr/>
    </dgm:pt>
    <dgm:pt modelId="{FEFA9CA7-4D24-4433-BAB9-3F9D847FFB4C}" type="pres">
      <dgm:prSet presAssocID="{1EE3396E-F358-4D08-A949-3ABCE1A6CE3A}" presName="titleText2" presStyleLbl="fgAcc1" presStyleIdx="2" presStyleCnt="4" custScaleX="90909" custScaleY="176614">
        <dgm:presLayoutVars>
          <dgm:chMax val="0"/>
          <dgm:chPref val="0"/>
        </dgm:presLayoutVars>
      </dgm:prSet>
      <dgm:spPr/>
    </dgm:pt>
    <dgm:pt modelId="{401303B5-9D92-4B7C-9FF8-985BD1A576C0}" type="pres">
      <dgm:prSet presAssocID="{1EE3396E-F358-4D08-A949-3ABCE1A6CE3A}" presName="rootConnector" presStyleLbl="node2" presStyleIdx="0" presStyleCnt="0"/>
      <dgm:spPr/>
    </dgm:pt>
    <dgm:pt modelId="{909D099B-955A-471D-828E-17F3D6E97FE3}" type="pres">
      <dgm:prSet presAssocID="{1EE3396E-F358-4D08-A949-3ABCE1A6CE3A}" presName="hierChild4" presStyleCnt="0"/>
      <dgm:spPr/>
    </dgm:pt>
    <dgm:pt modelId="{EF51967B-9FBC-4F0D-976A-B0D6F45B904F}" type="pres">
      <dgm:prSet presAssocID="{1EE3396E-F358-4D08-A949-3ABCE1A6CE3A}" presName="hierChild5" presStyleCnt="0"/>
      <dgm:spPr/>
    </dgm:pt>
    <dgm:pt modelId="{A9EB008C-4FFE-4A91-B500-ECAD14A71350}" type="pres">
      <dgm:prSet presAssocID="{A1B4D8EF-0B5A-43D5-9585-FA276728F9FB}" presName="Name37" presStyleLbl="parChTrans1D2" presStyleIdx="3" presStyleCnt="5"/>
      <dgm:spPr/>
    </dgm:pt>
    <dgm:pt modelId="{75DF96B3-B7EA-4571-B354-A3B7FEF341A4}" type="pres">
      <dgm:prSet presAssocID="{CE7AA334-FFEB-4E31-A0D6-664C1B7E39B7}" presName="hierRoot2" presStyleCnt="0">
        <dgm:presLayoutVars>
          <dgm:hierBranch val="init"/>
        </dgm:presLayoutVars>
      </dgm:prSet>
      <dgm:spPr/>
    </dgm:pt>
    <dgm:pt modelId="{C0C1D062-D041-40D5-8142-BCAB67931019}" type="pres">
      <dgm:prSet presAssocID="{CE7AA334-FFEB-4E31-A0D6-664C1B7E39B7}" presName="rootComposite" presStyleCnt="0"/>
      <dgm:spPr/>
    </dgm:pt>
    <dgm:pt modelId="{AC35B007-2F86-4A4A-B783-9B70BA23938C}" type="pres">
      <dgm:prSet presAssocID="{CE7AA334-FFEB-4E31-A0D6-664C1B7E39B7}" presName="rootText" presStyleLbl="node1" presStyleIdx="3" presStyleCnt="4" custScaleX="136551">
        <dgm:presLayoutVars>
          <dgm:chMax/>
          <dgm:chPref val="3"/>
        </dgm:presLayoutVars>
      </dgm:prSet>
      <dgm:spPr/>
    </dgm:pt>
    <dgm:pt modelId="{5FD39990-B8FC-40A3-8B08-77EC507796CF}" type="pres">
      <dgm:prSet presAssocID="{CE7AA334-FFEB-4E31-A0D6-664C1B7E39B7}" presName="titleText2" presStyleLbl="fgAcc1" presStyleIdx="3" presStyleCnt="4" custScaleY="195446">
        <dgm:presLayoutVars>
          <dgm:chMax val="0"/>
          <dgm:chPref val="0"/>
        </dgm:presLayoutVars>
      </dgm:prSet>
      <dgm:spPr/>
    </dgm:pt>
    <dgm:pt modelId="{84D47582-3F4E-47EE-BAD6-CC5B9A1D8301}" type="pres">
      <dgm:prSet presAssocID="{CE7AA334-FFEB-4E31-A0D6-664C1B7E39B7}" presName="rootConnector" presStyleLbl="node2" presStyleIdx="0" presStyleCnt="0"/>
      <dgm:spPr/>
    </dgm:pt>
    <dgm:pt modelId="{C71D5FFF-9BD2-4FD4-985F-AAC129A329DB}" type="pres">
      <dgm:prSet presAssocID="{CE7AA334-FFEB-4E31-A0D6-664C1B7E39B7}" presName="hierChild4" presStyleCnt="0"/>
      <dgm:spPr/>
    </dgm:pt>
    <dgm:pt modelId="{B6164AC9-B787-43CF-9355-B68F127C3D21}" type="pres">
      <dgm:prSet presAssocID="{CE7AA334-FFEB-4E31-A0D6-664C1B7E39B7}" presName="hierChild5" presStyleCnt="0"/>
      <dgm:spPr/>
    </dgm:pt>
    <dgm:pt modelId="{8B19535E-AC40-40D0-B89E-830494C4C1A0}" type="pres">
      <dgm:prSet presAssocID="{1AB98E42-4A84-4982-AE08-20FF137D29F9}" presName="hierChild3" presStyleCnt="0"/>
      <dgm:spPr/>
    </dgm:pt>
    <dgm:pt modelId="{65EF6D02-F2B8-4386-865A-9FD6F9D92053}" type="pres">
      <dgm:prSet presAssocID="{ED174041-BCAA-4702-8FA2-73C663476473}" presName="Name96" presStyleLbl="parChTrans1D2" presStyleIdx="4" presStyleCnt="5"/>
      <dgm:spPr/>
    </dgm:pt>
    <dgm:pt modelId="{BFC4AB52-D042-48A3-BA54-D7D51E965775}" type="pres">
      <dgm:prSet presAssocID="{0FDDDBBB-A0C0-4BE2-839F-F2F0E7D653A0}" presName="hierRoot3" presStyleCnt="0">
        <dgm:presLayoutVars>
          <dgm:hierBranch val="init"/>
        </dgm:presLayoutVars>
      </dgm:prSet>
      <dgm:spPr/>
    </dgm:pt>
    <dgm:pt modelId="{F376CAFE-191C-4C24-ACBD-CD8667EBB315}" type="pres">
      <dgm:prSet presAssocID="{0FDDDBBB-A0C0-4BE2-839F-F2F0E7D653A0}" presName="rootComposite3" presStyleCnt="0"/>
      <dgm:spPr/>
    </dgm:pt>
    <dgm:pt modelId="{8BE6A435-9365-4387-9AD0-C238A837AC08}" type="pres">
      <dgm:prSet presAssocID="{0FDDDBBB-A0C0-4BE2-839F-F2F0E7D653A0}" presName="rootText3" presStyleLbl="asst1" presStyleIdx="0" presStyleCnt="1" custScaleX="124456" custLinFactNeighborX="-13131" custLinFactNeighborY="-17068">
        <dgm:presLayoutVars>
          <dgm:chPref val="3"/>
        </dgm:presLayoutVars>
      </dgm:prSet>
      <dgm:spPr/>
    </dgm:pt>
    <dgm:pt modelId="{282E198D-7426-44B0-927D-2E464BF8F39D}" type="pres">
      <dgm:prSet presAssocID="{0FDDDBBB-A0C0-4BE2-839F-F2F0E7D653A0}" presName="titleText3" presStyleLbl="fgAcc2" presStyleIdx="0" presStyleCnt="1" custScaleY="182037" custLinFactNeighborX="-7483" custLinFactNeighborY="-19722">
        <dgm:presLayoutVars>
          <dgm:chMax val="0"/>
          <dgm:chPref val="0"/>
        </dgm:presLayoutVars>
      </dgm:prSet>
      <dgm:spPr/>
    </dgm:pt>
    <dgm:pt modelId="{9E0E4EF8-613A-479F-B01C-0AC4BFD37FB6}" type="pres">
      <dgm:prSet presAssocID="{0FDDDBBB-A0C0-4BE2-839F-F2F0E7D653A0}" presName="rootConnector3" presStyleLbl="asst1" presStyleIdx="0" presStyleCnt="1"/>
      <dgm:spPr/>
    </dgm:pt>
    <dgm:pt modelId="{4CB28026-FAEE-4D0A-8F0F-EDB393AF81E8}" type="pres">
      <dgm:prSet presAssocID="{0FDDDBBB-A0C0-4BE2-839F-F2F0E7D653A0}" presName="hierChild6" presStyleCnt="0"/>
      <dgm:spPr/>
    </dgm:pt>
    <dgm:pt modelId="{20E16A83-426E-4699-9EAB-B622A78726D1}" type="pres">
      <dgm:prSet presAssocID="{0FDDDBBB-A0C0-4BE2-839F-F2F0E7D653A0}" presName="hierChild7" presStyleCnt="0"/>
      <dgm:spPr/>
    </dgm:pt>
  </dgm:ptLst>
  <dgm:cxnLst>
    <dgm:cxn modelId="{A633FE1B-6EC1-420C-849A-E6962EB4B0FC}" type="presOf" srcId="{1EE3396E-F358-4D08-A949-3ABCE1A6CE3A}" destId="{401303B5-9D92-4B7C-9FF8-985BD1A576C0}" srcOrd="1" destOrd="0" presId="urn:microsoft.com/office/officeart/2008/layout/NameandTitleOrganizationalChart"/>
    <dgm:cxn modelId="{797A6721-970D-4C60-9A9B-479520335BA8}" srcId="{1AB98E42-4A84-4982-AE08-20FF137D29F9}" destId="{5A60187B-3069-4722-9671-B2F7F8412E5D}" srcOrd="2" destOrd="0" parTransId="{6695E60E-EFF4-4A71-847E-8643D4F6BC82}" sibTransId="{083784C6-FAB6-4E6A-8C3E-AD0C7DE0ED39}"/>
    <dgm:cxn modelId="{1AA5DC35-B2C5-45D9-8D9E-1F803E19050E}" type="presOf" srcId="{ED174041-BCAA-4702-8FA2-73C663476473}" destId="{65EF6D02-F2B8-4386-865A-9FD6F9D92053}" srcOrd="0" destOrd="0" presId="urn:microsoft.com/office/officeart/2008/layout/NameandTitleOrganizationalChart"/>
    <dgm:cxn modelId="{25F1A45D-F752-4AFC-BA22-E6521D17B7DD}" type="presOf" srcId="{3601F0ED-E9B1-45CC-8D53-A0427326019F}" destId="{2A9A7080-53B5-43F3-81AD-B2ACB4C6FFB6}" srcOrd="0" destOrd="0" presId="urn:microsoft.com/office/officeart/2008/layout/NameandTitleOrganizationalChart"/>
    <dgm:cxn modelId="{5811AF64-D3D2-41AF-9F5F-ED55B7876FE3}" srcId="{1AB98E42-4A84-4982-AE08-20FF137D29F9}" destId="{0FDDDBBB-A0C0-4BE2-839F-F2F0E7D653A0}" srcOrd="0" destOrd="0" parTransId="{ED174041-BCAA-4702-8FA2-73C663476473}" sibTransId="{FF5631CF-3E1B-4F44-A444-051B5F36BCBA}"/>
    <dgm:cxn modelId="{F4192965-D360-4ABA-905F-4EF02D1788FC}" type="presOf" srcId="{5A60187B-3069-4722-9671-B2F7F8412E5D}" destId="{42183FBD-F06B-4B8A-8CD2-368706B07F60}" srcOrd="0" destOrd="0" presId="urn:microsoft.com/office/officeart/2008/layout/NameandTitleOrganizationalChart"/>
    <dgm:cxn modelId="{DA965147-5D01-43BF-B28E-693A5C09D5E5}" type="presOf" srcId="{207CFFA3-3171-41AC-A2C5-E66C126A243A}" destId="{FEFA9CA7-4D24-4433-BAB9-3F9D847FFB4C}" srcOrd="0" destOrd="0" presId="urn:microsoft.com/office/officeart/2008/layout/NameandTitleOrganizationalChart"/>
    <dgm:cxn modelId="{5948C547-7A56-4949-8156-89BE9BFD3450}" type="presOf" srcId="{1AB98E42-4A84-4982-AE08-20FF137D29F9}" destId="{AA419488-A255-4E15-8FCE-67A9B984C5EC}" srcOrd="1" destOrd="0" presId="urn:microsoft.com/office/officeart/2008/layout/NameandTitleOrganizationalChart"/>
    <dgm:cxn modelId="{D14EA86B-5E24-4C1E-869E-7B8F68F8CA62}" type="presOf" srcId="{5A60187B-3069-4722-9671-B2F7F8412E5D}" destId="{5B3C0A72-60CF-4E50-9441-AEB7AD64F3D6}" srcOrd="1" destOrd="0" presId="urn:microsoft.com/office/officeart/2008/layout/NameandTitleOrganizationalChart"/>
    <dgm:cxn modelId="{77253059-B1E1-4AD6-BFB2-EECEB24535B7}" type="presOf" srcId="{A1B4D8EF-0B5A-43D5-9585-FA276728F9FB}" destId="{A9EB008C-4FFE-4A91-B500-ECAD14A71350}" srcOrd="0" destOrd="0" presId="urn:microsoft.com/office/officeart/2008/layout/NameandTitleOrganizationalChart"/>
    <dgm:cxn modelId="{FEAF13A7-A301-45E8-9C18-936AF57C748A}" type="presOf" srcId="{A1714337-D833-4A46-B0A0-46E16450D612}" destId="{7AACA879-7F7D-4080-AF59-F4D99469AE56}" srcOrd="0" destOrd="0" presId="urn:microsoft.com/office/officeart/2008/layout/NameandTitleOrganizationalChart"/>
    <dgm:cxn modelId="{7B11FAA7-BC35-41A3-AC2A-E51995E835F2}" srcId="{A1714337-D833-4A46-B0A0-46E16450D612}" destId="{1AB98E42-4A84-4982-AE08-20FF137D29F9}" srcOrd="0" destOrd="0" parTransId="{14521D63-4AA7-481A-BB95-CD80C6D0948F}" sibTransId="{3DC00B5D-8D75-4052-BC75-D2D077EAB90B}"/>
    <dgm:cxn modelId="{54A6E2AA-A7C6-47F3-BD45-54C17A31A964}" srcId="{1AB98E42-4A84-4982-AE08-20FF137D29F9}" destId="{CE7AA334-FFEB-4E31-A0D6-664C1B7E39B7}" srcOrd="4" destOrd="0" parTransId="{A1B4D8EF-0B5A-43D5-9585-FA276728F9FB}" sibTransId="{521F7C9C-FB63-4E01-9C21-2B633A3A7250}"/>
    <dgm:cxn modelId="{F82D90AE-BB81-4AF5-B16C-8817E43F85C0}" type="presOf" srcId="{521F7C9C-FB63-4E01-9C21-2B633A3A7250}" destId="{5FD39990-B8FC-40A3-8B08-77EC507796CF}" srcOrd="0" destOrd="0" presId="urn:microsoft.com/office/officeart/2008/layout/NameandTitleOrganizationalChart"/>
    <dgm:cxn modelId="{70C905B8-8A36-496E-975C-BC9F7871B9C5}" type="presOf" srcId="{1EE3396E-F358-4D08-A949-3ABCE1A6CE3A}" destId="{3899BC01-4534-4D9F-9025-B050B8027452}" srcOrd="0" destOrd="0" presId="urn:microsoft.com/office/officeart/2008/layout/NameandTitleOrganizationalChart"/>
    <dgm:cxn modelId="{254209B9-9389-4E2C-93BD-933135954DAF}" type="presOf" srcId="{FF5631CF-3E1B-4F44-A444-051B5F36BCBA}" destId="{282E198D-7426-44B0-927D-2E464BF8F39D}" srcOrd="0" destOrd="0" presId="urn:microsoft.com/office/officeart/2008/layout/NameandTitleOrganizationalChart"/>
    <dgm:cxn modelId="{CB17E6BE-39D6-49C1-842D-662507E30479}" type="presOf" srcId="{0FDDDBBB-A0C0-4BE2-839F-F2F0E7D653A0}" destId="{8BE6A435-9365-4387-9AD0-C238A837AC08}" srcOrd="0" destOrd="0" presId="urn:microsoft.com/office/officeart/2008/layout/NameandTitleOrganizationalChart"/>
    <dgm:cxn modelId="{002F24BF-6D4A-45B6-A6AE-0DD6C834C434}" type="presOf" srcId="{CE7AA334-FFEB-4E31-A0D6-664C1B7E39B7}" destId="{84D47582-3F4E-47EE-BAD6-CC5B9A1D8301}" srcOrd="1" destOrd="0" presId="urn:microsoft.com/office/officeart/2008/layout/NameandTitleOrganizationalChart"/>
    <dgm:cxn modelId="{EF04A2C3-2A30-432A-B7B1-0CF211816755}" type="presOf" srcId="{CA863AB4-FC6E-46BD-8F18-B5782BBD11F6}" destId="{B944F72E-F465-4341-BBDD-3023A8320069}" srcOrd="1" destOrd="0" presId="urn:microsoft.com/office/officeart/2008/layout/NameandTitleOrganizationalChart"/>
    <dgm:cxn modelId="{63CC4BC5-B16E-4559-AC0E-534FD82B6806}" type="presOf" srcId="{701D8DD2-76A7-40B6-AE73-EABC2EE5E915}" destId="{63E609C2-6EEF-4C7F-A11B-240EEA83F9F5}" srcOrd="0" destOrd="0" presId="urn:microsoft.com/office/officeart/2008/layout/NameandTitleOrganizationalChart"/>
    <dgm:cxn modelId="{6C43FACA-544F-4263-B6B5-1BB58779880F}" type="presOf" srcId="{1AB98E42-4A84-4982-AE08-20FF137D29F9}" destId="{F24FA66A-8C5D-4CD4-8D3D-3846E099D74C}" srcOrd="0" destOrd="0" presId="urn:microsoft.com/office/officeart/2008/layout/NameandTitleOrganizationalChart"/>
    <dgm:cxn modelId="{51FAF7CE-D64F-4B3F-A6CB-1C180A1C7424}" srcId="{1AB98E42-4A84-4982-AE08-20FF137D29F9}" destId="{1EE3396E-F358-4D08-A949-3ABCE1A6CE3A}" srcOrd="3" destOrd="0" parTransId="{59E762FF-B62F-4F80-8532-AEE505C25003}" sibTransId="{207CFFA3-3171-41AC-A2C5-E66C126A243A}"/>
    <dgm:cxn modelId="{CD1291D7-C37D-493A-BC5A-BD377FCDB622}" type="presOf" srcId="{59E762FF-B62F-4F80-8532-AEE505C25003}" destId="{BD21F5B8-E55B-4445-8DB6-EBCB291260EF}" srcOrd="0" destOrd="0" presId="urn:microsoft.com/office/officeart/2008/layout/NameandTitleOrganizationalChart"/>
    <dgm:cxn modelId="{4A40C5D8-D9F3-4ECB-8EC5-5F5C011619BB}" srcId="{1AB98E42-4A84-4982-AE08-20FF137D29F9}" destId="{CA863AB4-FC6E-46BD-8F18-B5782BBD11F6}" srcOrd="1" destOrd="0" parTransId="{701D8DD2-76A7-40B6-AE73-EABC2EE5E915}" sibTransId="{3601F0ED-E9B1-45CC-8D53-A0427326019F}"/>
    <dgm:cxn modelId="{0D51B2DC-137B-4A04-9733-9751AA6E9703}" type="presOf" srcId="{6695E60E-EFF4-4A71-847E-8643D4F6BC82}" destId="{0397674D-B496-4092-A1AE-F578892A69CA}" srcOrd="0" destOrd="0" presId="urn:microsoft.com/office/officeart/2008/layout/NameandTitleOrganizationalChart"/>
    <dgm:cxn modelId="{7CD0AFDE-79FE-40B5-AB7D-10CEEE2FCCB9}" type="presOf" srcId="{083784C6-FAB6-4E6A-8C3E-AD0C7DE0ED39}" destId="{708B2540-399D-4B71-ABAB-E9CF53117D86}" srcOrd="0" destOrd="0" presId="urn:microsoft.com/office/officeart/2008/layout/NameandTitleOrganizationalChart"/>
    <dgm:cxn modelId="{B64969E1-F40E-4A94-8D6B-248837E6767C}" type="presOf" srcId="{CE7AA334-FFEB-4E31-A0D6-664C1B7E39B7}" destId="{AC35B007-2F86-4A4A-B783-9B70BA23938C}" srcOrd="0" destOrd="0" presId="urn:microsoft.com/office/officeart/2008/layout/NameandTitleOrganizationalChart"/>
    <dgm:cxn modelId="{3899D8ED-F2D7-43F2-A94E-A0C055ED4925}" type="presOf" srcId="{3DC00B5D-8D75-4052-BC75-D2D077EAB90B}" destId="{27C5B7A9-5176-4B7C-8F42-403C285A91E3}" srcOrd="0" destOrd="0" presId="urn:microsoft.com/office/officeart/2008/layout/NameandTitleOrganizationalChart"/>
    <dgm:cxn modelId="{08846BF0-DD48-40B5-A736-51FBD2114291}" type="presOf" srcId="{CA863AB4-FC6E-46BD-8F18-B5782BBD11F6}" destId="{DB4C4C87-BA17-4AE5-9F7D-2DF199FB718B}" srcOrd="0" destOrd="0" presId="urn:microsoft.com/office/officeart/2008/layout/NameandTitleOrganizationalChart"/>
    <dgm:cxn modelId="{1635C6F9-1897-482C-A0B8-A3FFFCF8DBE6}" type="presOf" srcId="{0FDDDBBB-A0C0-4BE2-839F-F2F0E7D653A0}" destId="{9E0E4EF8-613A-479F-B01C-0AC4BFD37FB6}" srcOrd="1" destOrd="0" presId="urn:microsoft.com/office/officeart/2008/layout/NameandTitleOrganizationalChart"/>
    <dgm:cxn modelId="{B184BAF6-AA42-4168-8FBA-49D7742DA499}" type="presParOf" srcId="{7AACA879-7F7D-4080-AF59-F4D99469AE56}" destId="{38EE441B-4F88-4277-A928-3963C42B6681}" srcOrd="0" destOrd="0" presId="urn:microsoft.com/office/officeart/2008/layout/NameandTitleOrganizationalChart"/>
    <dgm:cxn modelId="{97FFAF69-E4FA-4508-B790-94F43449EC8F}" type="presParOf" srcId="{38EE441B-4F88-4277-A928-3963C42B6681}" destId="{5FEE9B47-8927-43E9-8B45-0DE959E9482E}" srcOrd="0" destOrd="0" presId="urn:microsoft.com/office/officeart/2008/layout/NameandTitleOrganizationalChart"/>
    <dgm:cxn modelId="{E976BAAE-C037-4A02-83D7-490594F6C060}" type="presParOf" srcId="{5FEE9B47-8927-43E9-8B45-0DE959E9482E}" destId="{F24FA66A-8C5D-4CD4-8D3D-3846E099D74C}" srcOrd="0" destOrd="0" presId="urn:microsoft.com/office/officeart/2008/layout/NameandTitleOrganizationalChart"/>
    <dgm:cxn modelId="{7F8ADE2F-A5A6-45C5-8D66-5944C5040131}" type="presParOf" srcId="{5FEE9B47-8927-43E9-8B45-0DE959E9482E}" destId="{27C5B7A9-5176-4B7C-8F42-403C285A91E3}" srcOrd="1" destOrd="0" presId="urn:microsoft.com/office/officeart/2008/layout/NameandTitleOrganizationalChart"/>
    <dgm:cxn modelId="{9F9199EB-E88B-4150-9164-C761BC7E1419}" type="presParOf" srcId="{5FEE9B47-8927-43E9-8B45-0DE959E9482E}" destId="{AA419488-A255-4E15-8FCE-67A9B984C5EC}" srcOrd="2" destOrd="0" presId="urn:microsoft.com/office/officeart/2008/layout/NameandTitleOrganizationalChart"/>
    <dgm:cxn modelId="{6420D980-E365-40EA-BA53-5ABFC0E30E56}" type="presParOf" srcId="{38EE441B-4F88-4277-A928-3963C42B6681}" destId="{38ED5149-9DE1-46AB-B729-1D6F9B60D487}" srcOrd="1" destOrd="0" presId="urn:microsoft.com/office/officeart/2008/layout/NameandTitleOrganizationalChart"/>
    <dgm:cxn modelId="{4EF26C4A-49D3-4B18-8BFC-5751E9F00F2D}" type="presParOf" srcId="{38ED5149-9DE1-46AB-B729-1D6F9B60D487}" destId="{63E609C2-6EEF-4C7F-A11B-240EEA83F9F5}" srcOrd="0" destOrd="0" presId="urn:microsoft.com/office/officeart/2008/layout/NameandTitleOrganizationalChart"/>
    <dgm:cxn modelId="{7AC7E18A-99A5-481A-A3DC-B127E503EFD9}" type="presParOf" srcId="{38ED5149-9DE1-46AB-B729-1D6F9B60D487}" destId="{56486B95-E12D-4DC5-942A-D24317946793}" srcOrd="1" destOrd="0" presId="urn:microsoft.com/office/officeart/2008/layout/NameandTitleOrganizationalChart"/>
    <dgm:cxn modelId="{3D2B2B56-DE1F-4CC6-8ABC-E2545249943D}" type="presParOf" srcId="{56486B95-E12D-4DC5-942A-D24317946793}" destId="{F619071D-956E-423F-A2D6-5CC2DCAB3C63}" srcOrd="0" destOrd="0" presId="urn:microsoft.com/office/officeart/2008/layout/NameandTitleOrganizationalChart"/>
    <dgm:cxn modelId="{45307B93-14E8-4189-A4B2-3407DAAEB2D9}" type="presParOf" srcId="{F619071D-956E-423F-A2D6-5CC2DCAB3C63}" destId="{DB4C4C87-BA17-4AE5-9F7D-2DF199FB718B}" srcOrd="0" destOrd="0" presId="urn:microsoft.com/office/officeart/2008/layout/NameandTitleOrganizationalChart"/>
    <dgm:cxn modelId="{995BA9C0-7247-45FF-83E0-78A5D891BA0F}" type="presParOf" srcId="{F619071D-956E-423F-A2D6-5CC2DCAB3C63}" destId="{2A9A7080-53B5-43F3-81AD-B2ACB4C6FFB6}" srcOrd="1" destOrd="0" presId="urn:microsoft.com/office/officeart/2008/layout/NameandTitleOrganizationalChart"/>
    <dgm:cxn modelId="{7962933E-A97A-471C-832E-242204B89C1D}" type="presParOf" srcId="{F619071D-956E-423F-A2D6-5CC2DCAB3C63}" destId="{B944F72E-F465-4341-BBDD-3023A8320069}" srcOrd="2" destOrd="0" presId="urn:microsoft.com/office/officeart/2008/layout/NameandTitleOrganizationalChart"/>
    <dgm:cxn modelId="{7E451B2F-757E-42EE-9DDD-D57F653A8347}" type="presParOf" srcId="{56486B95-E12D-4DC5-942A-D24317946793}" destId="{A80DA11A-D982-4A95-916A-F75DD6F8E4FF}" srcOrd="1" destOrd="0" presId="urn:microsoft.com/office/officeart/2008/layout/NameandTitleOrganizationalChart"/>
    <dgm:cxn modelId="{57109A94-79B9-4035-A09A-F4241086BEDF}" type="presParOf" srcId="{56486B95-E12D-4DC5-942A-D24317946793}" destId="{9C6394BA-F743-4AB0-BD25-A36764425595}" srcOrd="2" destOrd="0" presId="urn:microsoft.com/office/officeart/2008/layout/NameandTitleOrganizationalChart"/>
    <dgm:cxn modelId="{7BE29F98-09C0-48F2-A3A9-E915F5CE86EC}" type="presParOf" srcId="{38ED5149-9DE1-46AB-B729-1D6F9B60D487}" destId="{0397674D-B496-4092-A1AE-F578892A69CA}" srcOrd="2" destOrd="0" presId="urn:microsoft.com/office/officeart/2008/layout/NameandTitleOrganizationalChart"/>
    <dgm:cxn modelId="{0DB5B5D7-F9F3-44C1-AFEC-5997F4CBD26B}" type="presParOf" srcId="{38ED5149-9DE1-46AB-B729-1D6F9B60D487}" destId="{3557AD99-D3FA-4E4C-ABF8-6218FE3B3F25}" srcOrd="3" destOrd="0" presId="urn:microsoft.com/office/officeart/2008/layout/NameandTitleOrganizationalChart"/>
    <dgm:cxn modelId="{D7C2DC1D-FE6F-4995-BF91-E7F3650C4BC8}" type="presParOf" srcId="{3557AD99-D3FA-4E4C-ABF8-6218FE3B3F25}" destId="{0806AF91-E996-4197-A7BC-C85201B63C12}" srcOrd="0" destOrd="0" presId="urn:microsoft.com/office/officeart/2008/layout/NameandTitleOrganizationalChart"/>
    <dgm:cxn modelId="{451C894D-4F3A-4BE1-887C-788E75B0986D}" type="presParOf" srcId="{0806AF91-E996-4197-A7BC-C85201B63C12}" destId="{42183FBD-F06B-4B8A-8CD2-368706B07F60}" srcOrd="0" destOrd="0" presId="urn:microsoft.com/office/officeart/2008/layout/NameandTitleOrganizationalChart"/>
    <dgm:cxn modelId="{A2494D2D-EE0F-4377-8E13-858DF5CADE37}" type="presParOf" srcId="{0806AF91-E996-4197-A7BC-C85201B63C12}" destId="{708B2540-399D-4B71-ABAB-E9CF53117D86}" srcOrd="1" destOrd="0" presId="urn:microsoft.com/office/officeart/2008/layout/NameandTitleOrganizationalChart"/>
    <dgm:cxn modelId="{6D889DB7-E1C9-468B-A55D-F2D8EFFC98A0}" type="presParOf" srcId="{0806AF91-E996-4197-A7BC-C85201B63C12}" destId="{5B3C0A72-60CF-4E50-9441-AEB7AD64F3D6}" srcOrd="2" destOrd="0" presId="urn:microsoft.com/office/officeart/2008/layout/NameandTitleOrganizationalChart"/>
    <dgm:cxn modelId="{7FF1CD0D-0AC7-4ACA-AFAE-F49B0154C1B2}" type="presParOf" srcId="{3557AD99-D3FA-4E4C-ABF8-6218FE3B3F25}" destId="{B120B9AE-ACEC-4D11-8720-8D90844FACCE}" srcOrd="1" destOrd="0" presId="urn:microsoft.com/office/officeart/2008/layout/NameandTitleOrganizationalChart"/>
    <dgm:cxn modelId="{F6B68692-9EA1-4D9E-8F81-C273DB967AC6}" type="presParOf" srcId="{3557AD99-D3FA-4E4C-ABF8-6218FE3B3F25}" destId="{7FAE917D-AA0D-44DB-B24F-E0B4AF595975}" srcOrd="2" destOrd="0" presId="urn:microsoft.com/office/officeart/2008/layout/NameandTitleOrganizationalChart"/>
    <dgm:cxn modelId="{B5A3DB16-96C2-46CE-BBC9-FDBC533DC900}" type="presParOf" srcId="{38ED5149-9DE1-46AB-B729-1D6F9B60D487}" destId="{BD21F5B8-E55B-4445-8DB6-EBCB291260EF}" srcOrd="4" destOrd="0" presId="urn:microsoft.com/office/officeart/2008/layout/NameandTitleOrganizationalChart"/>
    <dgm:cxn modelId="{478411E3-08F7-4C73-AF00-E77819C99C83}" type="presParOf" srcId="{38ED5149-9DE1-46AB-B729-1D6F9B60D487}" destId="{BCCBEB7D-EFA6-4F2E-B875-21FAE96270C1}" srcOrd="5" destOrd="0" presId="urn:microsoft.com/office/officeart/2008/layout/NameandTitleOrganizationalChart"/>
    <dgm:cxn modelId="{69BD72C8-1F98-4011-B3F4-2409AB98E460}" type="presParOf" srcId="{BCCBEB7D-EFA6-4F2E-B875-21FAE96270C1}" destId="{D2C93381-EB90-4494-A23F-4861DFC89C10}" srcOrd="0" destOrd="0" presId="urn:microsoft.com/office/officeart/2008/layout/NameandTitleOrganizationalChart"/>
    <dgm:cxn modelId="{1D09C590-CB2E-4F63-BCFA-DD482EBCAE3F}" type="presParOf" srcId="{D2C93381-EB90-4494-A23F-4861DFC89C10}" destId="{3899BC01-4534-4D9F-9025-B050B8027452}" srcOrd="0" destOrd="0" presId="urn:microsoft.com/office/officeart/2008/layout/NameandTitleOrganizationalChart"/>
    <dgm:cxn modelId="{C2381F79-367C-47F0-B12C-4B494E6B0B8A}" type="presParOf" srcId="{D2C93381-EB90-4494-A23F-4861DFC89C10}" destId="{FEFA9CA7-4D24-4433-BAB9-3F9D847FFB4C}" srcOrd="1" destOrd="0" presId="urn:microsoft.com/office/officeart/2008/layout/NameandTitleOrganizationalChart"/>
    <dgm:cxn modelId="{AACC53ED-A7EB-4BE2-9EC5-DF871E6F7939}" type="presParOf" srcId="{D2C93381-EB90-4494-A23F-4861DFC89C10}" destId="{401303B5-9D92-4B7C-9FF8-985BD1A576C0}" srcOrd="2" destOrd="0" presId="urn:microsoft.com/office/officeart/2008/layout/NameandTitleOrganizationalChart"/>
    <dgm:cxn modelId="{1CBE8253-A128-4FC1-8A72-0EBBC8B51E7B}" type="presParOf" srcId="{BCCBEB7D-EFA6-4F2E-B875-21FAE96270C1}" destId="{909D099B-955A-471D-828E-17F3D6E97FE3}" srcOrd="1" destOrd="0" presId="urn:microsoft.com/office/officeart/2008/layout/NameandTitleOrganizationalChart"/>
    <dgm:cxn modelId="{2B8DC096-32B3-4F4A-956C-588F08B0417E}" type="presParOf" srcId="{BCCBEB7D-EFA6-4F2E-B875-21FAE96270C1}" destId="{EF51967B-9FBC-4F0D-976A-B0D6F45B904F}" srcOrd="2" destOrd="0" presId="urn:microsoft.com/office/officeart/2008/layout/NameandTitleOrganizationalChart"/>
    <dgm:cxn modelId="{A5DDBAC2-A820-4677-96C7-869C48CCFE6B}" type="presParOf" srcId="{38ED5149-9DE1-46AB-B729-1D6F9B60D487}" destId="{A9EB008C-4FFE-4A91-B500-ECAD14A71350}" srcOrd="6" destOrd="0" presId="urn:microsoft.com/office/officeart/2008/layout/NameandTitleOrganizationalChart"/>
    <dgm:cxn modelId="{CDDF8EF0-6E66-4623-BC3E-1C91D3AA81B6}" type="presParOf" srcId="{38ED5149-9DE1-46AB-B729-1D6F9B60D487}" destId="{75DF96B3-B7EA-4571-B354-A3B7FEF341A4}" srcOrd="7" destOrd="0" presId="urn:microsoft.com/office/officeart/2008/layout/NameandTitleOrganizationalChart"/>
    <dgm:cxn modelId="{2DBE24D4-02D3-4700-BBF6-070068B30B56}" type="presParOf" srcId="{75DF96B3-B7EA-4571-B354-A3B7FEF341A4}" destId="{C0C1D062-D041-40D5-8142-BCAB67931019}" srcOrd="0" destOrd="0" presId="urn:microsoft.com/office/officeart/2008/layout/NameandTitleOrganizationalChart"/>
    <dgm:cxn modelId="{9C499F97-B68A-4FB8-8086-B48E181FC94C}" type="presParOf" srcId="{C0C1D062-D041-40D5-8142-BCAB67931019}" destId="{AC35B007-2F86-4A4A-B783-9B70BA23938C}" srcOrd="0" destOrd="0" presId="urn:microsoft.com/office/officeart/2008/layout/NameandTitleOrganizationalChart"/>
    <dgm:cxn modelId="{8B539910-AB95-4F63-A323-E34FDB7E74B8}" type="presParOf" srcId="{C0C1D062-D041-40D5-8142-BCAB67931019}" destId="{5FD39990-B8FC-40A3-8B08-77EC507796CF}" srcOrd="1" destOrd="0" presId="urn:microsoft.com/office/officeart/2008/layout/NameandTitleOrganizationalChart"/>
    <dgm:cxn modelId="{307F5DEC-C2E1-4469-86D3-E4D8D204B414}" type="presParOf" srcId="{C0C1D062-D041-40D5-8142-BCAB67931019}" destId="{84D47582-3F4E-47EE-BAD6-CC5B9A1D8301}" srcOrd="2" destOrd="0" presId="urn:microsoft.com/office/officeart/2008/layout/NameandTitleOrganizationalChart"/>
    <dgm:cxn modelId="{A5167ED8-0565-4C81-A6B1-622733023170}" type="presParOf" srcId="{75DF96B3-B7EA-4571-B354-A3B7FEF341A4}" destId="{C71D5FFF-9BD2-4FD4-985F-AAC129A329DB}" srcOrd="1" destOrd="0" presId="urn:microsoft.com/office/officeart/2008/layout/NameandTitleOrganizationalChart"/>
    <dgm:cxn modelId="{8E96BE36-F2CF-4525-9A26-FEE457FE75A3}" type="presParOf" srcId="{75DF96B3-B7EA-4571-B354-A3B7FEF341A4}" destId="{B6164AC9-B787-43CF-9355-B68F127C3D21}" srcOrd="2" destOrd="0" presId="urn:microsoft.com/office/officeart/2008/layout/NameandTitleOrganizationalChart"/>
    <dgm:cxn modelId="{25F7E133-E2C7-4FC6-86A6-13E1E9B1CE63}" type="presParOf" srcId="{38EE441B-4F88-4277-A928-3963C42B6681}" destId="{8B19535E-AC40-40D0-B89E-830494C4C1A0}" srcOrd="2" destOrd="0" presId="urn:microsoft.com/office/officeart/2008/layout/NameandTitleOrganizationalChart"/>
    <dgm:cxn modelId="{42F46BC9-E5A8-4EA1-8940-C44CC60DF505}" type="presParOf" srcId="{8B19535E-AC40-40D0-B89E-830494C4C1A0}" destId="{65EF6D02-F2B8-4386-865A-9FD6F9D92053}" srcOrd="0" destOrd="0" presId="urn:microsoft.com/office/officeart/2008/layout/NameandTitleOrganizationalChart"/>
    <dgm:cxn modelId="{0580EEB4-9254-4D96-AD70-02B4F32E7A01}" type="presParOf" srcId="{8B19535E-AC40-40D0-B89E-830494C4C1A0}" destId="{BFC4AB52-D042-48A3-BA54-D7D51E965775}" srcOrd="1" destOrd="0" presId="urn:microsoft.com/office/officeart/2008/layout/NameandTitleOrganizationalChart"/>
    <dgm:cxn modelId="{49DDE91E-A6CD-4B3F-9902-3037077D2D88}" type="presParOf" srcId="{BFC4AB52-D042-48A3-BA54-D7D51E965775}" destId="{F376CAFE-191C-4C24-ACBD-CD8667EBB315}" srcOrd="0" destOrd="0" presId="urn:microsoft.com/office/officeart/2008/layout/NameandTitleOrganizationalChart"/>
    <dgm:cxn modelId="{530D59E8-BE90-45C4-94FB-705D831369A1}" type="presParOf" srcId="{F376CAFE-191C-4C24-ACBD-CD8667EBB315}" destId="{8BE6A435-9365-4387-9AD0-C238A837AC08}" srcOrd="0" destOrd="0" presId="urn:microsoft.com/office/officeart/2008/layout/NameandTitleOrganizationalChart"/>
    <dgm:cxn modelId="{36929A7D-7580-417E-A858-68382833C8F1}" type="presParOf" srcId="{F376CAFE-191C-4C24-ACBD-CD8667EBB315}" destId="{282E198D-7426-44B0-927D-2E464BF8F39D}" srcOrd="1" destOrd="0" presId="urn:microsoft.com/office/officeart/2008/layout/NameandTitleOrganizationalChart"/>
    <dgm:cxn modelId="{4253AC00-AD62-40EE-8516-8A3F61A9C90D}" type="presParOf" srcId="{F376CAFE-191C-4C24-ACBD-CD8667EBB315}" destId="{9E0E4EF8-613A-479F-B01C-0AC4BFD37FB6}" srcOrd="2" destOrd="0" presId="urn:microsoft.com/office/officeart/2008/layout/NameandTitleOrganizationalChart"/>
    <dgm:cxn modelId="{A31B5A22-93BC-4FF8-B5EC-8B2CE18D3762}" type="presParOf" srcId="{BFC4AB52-D042-48A3-BA54-D7D51E965775}" destId="{4CB28026-FAEE-4D0A-8F0F-EDB393AF81E8}" srcOrd="1" destOrd="0" presId="urn:microsoft.com/office/officeart/2008/layout/NameandTitleOrganizationalChart"/>
    <dgm:cxn modelId="{354D2883-3F61-483A-A45B-619757D8DB3C}" type="presParOf" srcId="{BFC4AB52-D042-48A3-BA54-D7D51E965775}" destId="{20E16A83-426E-4699-9EAB-B622A78726D1}"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F01E31-3B72-4FB5-996C-EEE05FC9E1F2}" type="doc">
      <dgm:prSet loTypeId="urn:microsoft.com/office/officeart/2005/8/layout/funnel1" loCatId="process" qsTypeId="urn:microsoft.com/office/officeart/2005/8/quickstyle/simple1" qsCatId="simple" csTypeId="urn:microsoft.com/office/officeart/2005/8/colors/accent6_3" csCatId="accent6" phldr="1"/>
      <dgm:spPr/>
      <dgm:t>
        <a:bodyPr/>
        <a:lstStyle/>
        <a:p>
          <a:endParaRPr lang="en-US"/>
        </a:p>
      </dgm:t>
    </dgm:pt>
    <dgm:pt modelId="{22A5852C-6E0A-4C32-A66C-6AF190C37808}">
      <dgm:prSet phldrT="[Text]"/>
      <dgm:spPr>
        <a:solidFill>
          <a:srgbClr val="002060">
            <a:alpha val="53000"/>
          </a:srgbClr>
        </a:solidFill>
      </dgm:spPr>
      <dgm:t>
        <a:bodyPr/>
        <a:lstStyle/>
        <a:p>
          <a:r>
            <a:rPr lang="es-ES" noProof="0" dirty="0"/>
            <a:t>Políticas</a:t>
          </a:r>
        </a:p>
      </dgm:t>
    </dgm:pt>
    <dgm:pt modelId="{899D47B7-40CD-45A3-A97F-F6FA13EE2CE2}" type="parTrans" cxnId="{AC8130C4-DB1C-42F3-8084-40AE936058AC}">
      <dgm:prSet/>
      <dgm:spPr/>
      <dgm:t>
        <a:bodyPr/>
        <a:lstStyle/>
        <a:p>
          <a:endParaRPr lang="en-US"/>
        </a:p>
      </dgm:t>
    </dgm:pt>
    <dgm:pt modelId="{22E0ADD3-0388-491E-AD8B-041E27289C96}" type="sibTrans" cxnId="{AC8130C4-DB1C-42F3-8084-40AE936058AC}">
      <dgm:prSet/>
      <dgm:spPr/>
      <dgm:t>
        <a:bodyPr/>
        <a:lstStyle/>
        <a:p>
          <a:endParaRPr lang="en-US"/>
        </a:p>
      </dgm:t>
    </dgm:pt>
    <dgm:pt modelId="{875A4AAB-7267-411F-AF25-E6E1AB349C62}">
      <dgm:prSet phldrT="[Text]"/>
      <dgm:spPr>
        <a:solidFill>
          <a:srgbClr val="002060">
            <a:alpha val="69000"/>
          </a:srgbClr>
        </a:solidFill>
      </dgm:spPr>
      <dgm:t>
        <a:bodyPr/>
        <a:lstStyle/>
        <a:p>
          <a:r>
            <a:rPr lang="es-ES" noProof="0" dirty="0"/>
            <a:t>Datos Espaciales Marinos</a:t>
          </a:r>
        </a:p>
      </dgm:t>
    </dgm:pt>
    <dgm:pt modelId="{4EF9440B-D0A9-4043-8B61-61B15442123B}" type="parTrans" cxnId="{CFC67D4C-97DC-42C7-BB42-52F6F2B6F5CE}">
      <dgm:prSet/>
      <dgm:spPr/>
      <dgm:t>
        <a:bodyPr/>
        <a:lstStyle/>
        <a:p>
          <a:endParaRPr lang="en-US"/>
        </a:p>
      </dgm:t>
    </dgm:pt>
    <dgm:pt modelId="{93AE7D08-7068-4399-82DB-BEED312D1E66}" type="sibTrans" cxnId="{CFC67D4C-97DC-42C7-BB42-52F6F2B6F5CE}">
      <dgm:prSet/>
      <dgm:spPr/>
      <dgm:t>
        <a:bodyPr/>
        <a:lstStyle/>
        <a:p>
          <a:endParaRPr lang="en-US"/>
        </a:p>
      </dgm:t>
    </dgm:pt>
    <dgm:pt modelId="{7AE78B6D-0B22-465D-BA17-85C1A7473AED}">
      <dgm:prSet phldrT="[Text]"/>
      <dgm:spPr>
        <a:solidFill>
          <a:srgbClr val="002060"/>
        </a:solidFill>
      </dgm:spPr>
      <dgm:t>
        <a:bodyPr/>
        <a:lstStyle/>
        <a:p>
          <a:r>
            <a:rPr lang="es-ES" noProof="0" dirty="0"/>
            <a:t>Tecnologías</a:t>
          </a:r>
        </a:p>
      </dgm:t>
    </dgm:pt>
    <dgm:pt modelId="{EF21513D-B1C5-4FFC-B95B-D6D07ED236C8}" type="parTrans" cxnId="{B24656CD-EBA0-4982-97CC-199ABAE7F70D}">
      <dgm:prSet/>
      <dgm:spPr/>
      <dgm:t>
        <a:bodyPr/>
        <a:lstStyle/>
        <a:p>
          <a:endParaRPr lang="en-US"/>
        </a:p>
      </dgm:t>
    </dgm:pt>
    <dgm:pt modelId="{50067703-5AA4-4995-AC2A-19A3FFB8261E}" type="sibTrans" cxnId="{B24656CD-EBA0-4982-97CC-199ABAE7F70D}">
      <dgm:prSet/>
      <dgm:spPr/>
      <dgm:t>
        <a:bodyPr/>
        <a:lstStyle/>
        <a:p>
          <a:endParaRPr lang="en-US"/>
        </a:p>
      </dgm:t>
    </dgm:pt>
    <dgm:pt modelId="{AEFC2FA5-DD96-42BE-9C08-DAD138354675}">
      <dgm:prSet phldrT="[Text]" custT="1"/>
      <dgm:spPr/>
      <dgm:t>
        <a:bodyPr/>
        <a:lstStyle/>
        <a:p>
          <a:r>
            <a:rPr lang="es-ES" sz="2000" b="1" kern="1200" noProof="0" dirty="0">
              <a:solidFill>
                <a:srgbClr val="002060"/>
              </a:solidFill>
              <a:latin typeface="Arial" pitchFamily="34" charset="0"/>
              <a:ea typeface="+mn-ea"/>
              <a:cs typeface="+mn-cs"/>
            </a:rPr>
            <a:t>MSDI</a:t>
          </a:r>
        </a:p>
      </dgm:t>
    </dgm:pt>
    <dgm:pt modelId="{54A4A58C-85F6-4D0F-AAEF-1B304E5E6E8F}" type="parTrans" cxnId="{3F252480-7375-4432-B9FC-FB4C0CF26ED6}">
      <dgm:prSet/>
      <dgm:spPr/>
      <dgm:t>
        <a:bodyPr/>
        <a:lstStyle/>
        <a:p>
          <a:endParaRPr lang="en-US"/>
        </a:p>
      </dgm:t>
    </dgm:pt>
    <dgm:pt modelId="{CCCB9EF3-F4B8-4E47-B61E-21D0EE9ABB5F}" type="sibTrans" cxnId="{3F252480-7375-4432-B9FC-FB4C0CF26ED6}">
      <dgm:prSet/>
      <dgm:spPr/>
      <dgm:t>
        <a:bodyPr/>
        <a:lstStyle/>
        <a:p>
          <a:endParaRPr lang="en-US"/>
        </a:p>
      </dgm:t>
    </dgm:pt>
    <dgm:pt modelId="{249AD9E4-8453-45E9-9B74-D6327F3F77D1}" type="pres">
      <dgm:prSet presAssocID="{C8F01E31-3B72-4FB5-996C-EEE05FC9E1F2}" presName="Name0" presStyleCnt="0">
        <dgm:presLayoutVars>
          <dgm:chMax val="4"/>
          <dgm:resizeHandles val="exact"/>
        </dgm:presLayoutVars>
      </dgm:prSet>
      <dgm:spPr/>
    </dgm:pt>
    <dgm:pt modelId="{0EA0487A-769E-4A56-9742-D1A560B652FC}" type="pres">
      <dgm:prSet presAssocID="{C8F01E31-3B72-4FB5-996C-EEE05FC9E1F2}" presName="ellipse" presStyleLbl="trBgShp" presStyleIdx="0" presStyleCnt="1" custLinFactNeighborX="54269"/>
      <dgm:spPr/>
    </dgm:pt>
    <dgm:pt modelId="{05C51E5C-0884-496D-AE3F-2F84D6B49F18}" type="pres">
      <dgm:prSet presAssocID="{C8F01E31-3B72-4FB5-996C-EEE05FC9E1F2}" presName="arrow1" presStyleLbl="fgShp" presStyleIdx="0" presStyleCnt="1" custLinFactX="100000" custLinFactNeighborX="180001"/>
      <dgm:spPr/>
    </dgm:pt>
    <dgm:pt modelId="{9CF66F9F-F509-44D8-91DB-8EB06AB520DD}" type="pres">
      <dgm:prSet presAssocID="{C8F01E31-3B72-4FB5-996C-EEE05FC9E1F2}" presName="rectangle" presStyleLbl="revTx" presStyleIdx="0" presStyleCnt="1" custLinFactNeighborX="58181">
        <dgm:presLayoutVars>
          <dgm:bulletEnabled val="1"/>
        </dgm:presLayoutVars>
      </dgm:prSet>
      <dgm:spPr/>
    </dgm:pt>
    <dgm:pt modelId="{44A03231-61CB-469C-9BF7-C524F643C006}" type="pres">
      <dgm:prSet presAssocID="{875A4AAB-7267-411F-AF25-E6E1AB349C62}" presName="item1" presStyleLbl="node1" presStyleIdx="0" presStyleCnt="3" custLinFactX="55551" custLinFactNeighborX="100000" custLinFactNeighborY="6833">
        <dgm:presLayoutVars>
          <dgm:bulletEnabled val="1"/>
        </dgm:presLayoutVars>
      </dgm:prSet>
      <dgm:spPr/>
    </dgm:pt>
    <dgm:pt modelId="{7791FD95-F4B1-45CC-9614-AC0DFE596618}" type="pres">
      <dgm:prSet presAssocID="{7AE78B6D-0B22-465D-BA17-85C1A7473AED}" presName="item2" presStyleLbl="node1" presStyleIdx="1" presStyleCnt="3" custLinFactX="55551" custLinFactNeighborX="100000">
        <dgm:presLayoutVars>
          <dgm:bulletEnabled val="1"/>
        </dgm:presLayoutVars>
      </dgm:prSet>
      <dgm:spPr/>
    </dgm:pt>
    <dgm:pt modelId="{C6A8918A-29A6-4B81-903E-C2C40BDCDD5B}" type="pres">
      <dgm:prSet presAssocID="{AEFC2FA5-DD96-42BE-9C08-DAD138354675}" presName="item3" presStyleLbl="node1" presStyleIdx="2" presStyleCnt="3" custLinFactX="55551" custLinFactNeighborX="100000">
        <dgm:presLayoutVars>
          <dgm:bulletEnabled val="1"/>
        </dgm:presLayoutVars>
      </dgm:prSet>
      <dgm:spPr/>
    </dgm:pt>
    <dgm:pt modelId="{8C520A59-F61E-4206-BAC2-8DDA8EEB5714}" type="pres">
      <dgm:prSet presAssocID="{C8F01E31-3B72-4FB5-996C-EEE05FC9E1F2}" presName="funnel" presStyleLbl="trAlignAcc1" presStyleIdx="0" presStyleCnt="1" custLinFactNeighborX="49006" custLinFactNeighborY="-422"/>
      <dgm:spPr/>
    </dgm:pt>
  </dgm:ptLst>
  <dgm:cxnLst>
    <dgm:cxn modelId="{775A4A3A-F751-4427-AAEB-E4C8D55267C4}" type="presOf" srcId="{C8F01E31-3B72-4FB5-996C-EEE05FC9E1F2}" destId="{249AD9E4-8453-45E9-9B74-D6327F3F77D1}" srcOrd="0" destOrd="0" presId="urn:microsoft.com/office/officeart/2005/8/layout/funnel1"/>
    <dgm:cxn modelId="{CFC67D4C-97DC-42C7-BB42-52F6F2B6F5CE}" srcId="{C8F01E31-3B72-4FB5-996C-EEE05FC9E1F2}" destId="{875A4AAB-7267-411F-AF25-E6E1AB349C62}" srcOrd="1" destOrd="0" parTransId="{4EF9440B-D0A9-4043-8B61-61B15442123B}" sibTransId="{93AE7D08-7068-4399-82DB-BEED312D1E66}"/>
    <dgm:cxn modelId="{3F252480-7375-4432-B9FC-FB4C0CF26ED6}" srcId="{C8F01E31-3B72-4FB5-996C-EEE05FC9E1F2}" destId="{AEFC2FA5-DD96-42BE-9C08-DAD138354675}" srcOrd="3" destOrd="0" parTransId="{54A4A58C-85F6-4D0F-AAEF-1B304E5E6E8F}" sibTransId="{CCCB9EF3-F4B8-4E47-B61E-21D0EE9ABB5F}"/>
    <dgm:cxn modelId="{D0AEF09E-B7D4-41AA-B16A-D054FABEE3AE}" type="presOf" srcId="{7AE78B6D-0B22-465D-BA17-85C1A7473AED}" destId="{44A03231-61CB-469C-9BF7-C524F643C006}" srcOrd="0" destOrd="0" presId="urn:microsoft.com/office/officeart/2005/8/layout/funnel1"/>
    <dgm:cxn modelId="{C2138FA1-5851-4677-8E5C-D526854AF376}" type="presOf" srcId="{AEFC2FA5-DD96-42BE-9C08-DAD138354675}" destId="{9CF66F9F-F509-44D8-91DB-8EB06AB520DD}" srcOrd="0" destOrd="0" presId="urn:microsoft.com/office/officeart/2005/8/layout/funnel1"/>
    <dgm:cxn modelId="{307E23AA-EB99-4BD8-A3F6-59E515DED66B}" type="presOf" srcId="{22A5852C-6E0A-4C32-A66C-6AF190C37808}" destId="{C6A8918A-29A6-4B81-903E-C2C40BDCDD5B}" srcOrd="0" destOrd="0" presId="urn:microsoft.com/office/officeart/2005/8/layout/funnel1"/>
    <dgm:cxn modelId="{AC8130C4-DB1C-42F3-8084-40AE936058AC}" srcId="{C8F01E31-3B72-4FB5-996C-EEE05FC9E1F2}" destId="{22A5852C-6E0A-4C32-A66C-6AF190C37808}" srcOrd="0" destOrd="0" parTransId="{899D47B7-40CD-45A3-A97F-F6FA13EE2CE2}" sibTransId="{22E0ADD3-0388-491E-AD8B-041E27289C96}"/>
    <dgm:cxn modelId="{008AC9C5-C510-4505-9B95-C619722AFC8B}" type="presOf" srcId="{875A4AAB-7267-411F-AF25-E6E1AB349C62}" destId="{7791FD95-F4B1-45CC-9614-AC0DFE596618}" srcOrd="0" destOrd="0" presId="urn:microsoft.com/office/officeart/2005/8/layout/funnel1"/>
    <dgm:cxn modelId="{B24656CD-EBA0-4982-97CC-199ABAE7F70D}" srcId="{C8F01E31-3B72-4FB5-996C-EEE05FC9E1F2}" destId="{7AE78B6D-0B22-465D-BA17-85C1A7473AED}" srcOrd="2" destOrd="0" parTransId="{EF21513D-B1C5-4FFC-B95B-D6D07ED236C8}" sibTransId="{50067703-5AA4-4995-AC2A-19A3FFB8261E}"/>
    <dgm:cxn modelId="{35BBEA20-5DA4-4032-965E-C817354156D3}" type="presParOf" srcId="{249AD9E4-8453-45E9-9B74-D6327F3F77D1}" destId="{0EA0487A-769E-4A56-9742-D1A560B652FC}" srcOrd="0" destOrd="0" presId="urn:microsoft.com/office/officeart/2005/8/layout/funnel1"/>
    <dgm:cxn modelId="{B4D4A432-ED65-4332-9AF8-43093E4F1B1F}" type="presParOf" srcId="{249AD9E4-8453-45E9-9B74-D6327F3F77D1}" destId="{05C51E5C-0884-496D-AE3F-2F84D6B49F18}" srcOrd="1" destOrd="0" presId="urn:microsoft.com/office/officeart/2005/8/layout/funnel1"/>
    <dgm:cxn modelId="{A27AC1C2-635F-4DF3-B487-02BD54282985}" type="presParOf" srcId="{249AD9E4-8453-45E9-9B74-D6327F3F77D1}" destId="{9CF66F9F-F509-44D8-91DB-8EB06AB520DD}" srcOrd="2" destOrd="0" presId="urn:microsoft.com/office/officeart/2005/8/layout/funnel1"/>
    <dgm:cxn modelId="{1B2D640A-459D-4A09-8AAE-D3B3006A5C38}" type="presParOf" srcId="{249AD9E4-8453-45E9-9B74-D6327F3F77D1}" destId="{44A03231-61CB-469C-9BF7-C524F643C006}" srcOrd="3" destOrd="0" presId="urn:microsoft.com/office/officeart/2005/8/layout/funnel1"/>
    <dgm:cxn modelId="{260808FD-04FF-4BE7-A445-DF1588671DC3}" type="presParOf" srcId="{249AD9E4-8453-45E9-9B74-D6327F3F77D1}" destId="{7791FD95-F4B1-45CC-9614-AC0DFE596618}" srcOrd="4" destOrd="0" presId="urn:microsoft.com/office/officeart/2005/8/layout/funnel1"/>
    <dgm:cxn modelId="{A2F5B056-0FAD-4C4D-9F76-E3CB892A1268}" type="presParOf" srcId="{249AD9E4-8453-45E9-9B74-D6327F3F77D1}" destId="{C6A8918A-29A6-4B81-903E-C2C40BDCDD5B}" srcOrd="5" destOrd="0" presId="urn:microsoft.com/office/officeart/2005/8/layout/funnel1"/>
    <dgm:cxn modelId="{49DC7E8C-72DA-44BD-BB8D-CCF52065ABF1}" type="presParOf" srcId="{249AD9E4-8453-45E9-9B74-D6327F3F77D1}" destId="{8C520A59-F61E-4206-BAC2-8DDA8EEB5714}"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601EFC-C944-4E13-ACA2-9657E53EABB4}" type="doc">
      <dgm:prSet loTypeId="urn:microsoft.com/office/officeart/2005/8/layout/target2" loCatId="relationship" qsTypeId="urn:microsoft.com/office/officeart/2005/8/quickstyle/simple1" qsCatId="simple" csTypeId="urn:microsoft.com/office/officeart/2005/8/colors/colorful5" csCatId="colorful" phldr="1"/>
      <dgm:spPr/>
      <dgm:t>
        <a:bodyPr/>
        <a:lstStyle/>
        <a:p>
          <a:endParaRPr lang="en-US"/>
        </a:p>
      </dgm:t>
    </dgm:pt>
    <dgm:pt modelId="{F21029E4-5758-4C97-A1E1-B627F185285E}">
      <dgm:prSet custT="1"/>
      <dgm:spPr>
        <a:solidFill>
          <a:srgbClr val="002060"/>
        </a:solidFill>
      </dgm:spPr>
      <dgm:t>
        <a:bodyPr/>
        <a:lstStyle/>
        <a:p>
          <a:pPr rtl="0"/>
          <a:r>
            <a:rPr lang="es-ES" sz="2000" noProof="0" dirty="0"/>
            <a:t>Provee rápido descubrimiento, acceso, fusión y aplicación de la información</a:t>
          </a:r>
        </a:p>
      </dgm:t>
    </dgm:pt>
    <dgm:pt modelId="{2A503F28-1232-4873-BEFE-C043CE8E4E25}" type="parTrans" cxnId="{64D75BEA-EAB0-44CB-B5E9-2179C8E99E33}">
      <dgm:prSet/>
      <dgm:spPr/>
      <dgm:t>
        <a:bodyPr/>
        <a:lstStyle/>
        <a:p>
          <a:endParaRPr lang="en-US"/>
        </a:p>
      </dgm:t>
    </dgm:pt>
    <dgm:pt modelId="{C0E7BE48-D021-4048-AA19-25BA754C1CF6}" type="sibTrans" cxnId="{64D75BEA-EAB0-44CB-B5E9-2179C8E99E33}">
      <dgm:prSet/>
      <dgm:spPr/>
      <dgm:t>
        <a:bodyPr/>
        <a:lstStyle/>
        <a:p>
          <a:endParaRPr lang="en-US"/>
        </a:p>
      </dgm:t>
    </dgm:pt>
    <dgm:pt modelId="{7E3F3D16-AE27-4F1E-B7AA-C95EEE7DCD39}">
      <dgm:prSet/>
      <dgm:spPr/>
      <dgm:t>
        <a:bodyPr/>
        <a:lstStyle/>
        <a:p>
          <a:pPr rtl="0"/>
          <a:r>
            <a:rPr lang="en-US" dirty="0">
              <a:solidFill>
                <a:srgbClr val="002060"/>
              </a:solidFill>
            </a:rPr>
            <a:t>Catalogue</a:t>
          </a:r>
        </a:p>
      </dgm:t>
    </dgm:pt>
    <dgm:pt modelId="{F266A7D9-1AD2-475C-99C9-BDB747B98E4C}" type="parTrans" cxnId="{69A4EE75-040E-4E6B-941B-2DB1B18B776B}">
      <dgm:prSet/>
      <dgm:spPr/>
      <dgm:t>
        <a:bodyPr/>
        <a:lstStyle/>
        <a:p>
          <a:endParaRPr lang="en-US"/>
        </a:p>
      </dgm:t>
    </dgm:pt>
    <dgm:pt modelId="{1EE99173-FF5E-4604-8CF6-E3FFE40A09AD}" type="sibTrans" cxnId="{69A4EE75-040E-4E6B-941B-2DB1B18B776B}">
      <dgm:prSet/>
      <dgm:spPr/>
      <dgm:t>
        <a:bodyPr/>
        <a:lstStyle/>
        <a:p>
          <a:endParaRPr lang="en-US"/>
        </a:p>
      </dgm:t>
    </dgm:pt>
    <dgm:pt modelId="{9CAF05A8-32C5-4FE2-9E11-406DD530F31F}">
      <dgm:prSet/>
      <dgm:spPr/>
      <dgm:t>
        <a:bodyPr/>
        <a:lstStyle/>
        <a:p>
          <a:pPr rtl="0"/>
          <a:r>
            <a:rPr lang="en-US" dirty="0">
              <a:solidFill>
                <a:srgbClr val="002060"/>
              </a:solidFill>
            </a:rPr>
            <a:t>Geography Markup Language</a:t>
          </a:r>
        </a:p>
      </dgm:t>
    </dgm:pt>
    <dgm:pt modelId="{D9FCA105-7587-44E7-A9B3-0133CBFABAA9}" type="parTrans" cxnId="{D85A331A-D27F-4342-AFE7-5B8ADE2BFCEF}">
      <dgm:prSet/>
      <dgm:spPr/>
      <dgm:t>
        <a:bodyPr/>
        <a:lstStyle/>
        <a:p>
          <a:endParaRPr lang="en-US"/>
        </a:p>
      </dgm:t>
    </dgm:pt>
    <dgm:pt modelId="{966E5261-8AA4-4C9C-8F9A-801DC8DB9FAB}" type="sibTrans" cxnId="{D85A331A-D27F-4342-AFE7-5B8ADE2BFCEF}">
      <dgm:prSet/>
      <dgm:spPr/>
      <dgm:t>
        <a:bodyPr/>
        <a:lstStyle/>
        <a:p>
          <a:endParaRPr lang="en-US"/>
        </a:p>
      </dgm:t>
    </dgm:pt>
    <dgm:pt modelId="{D147C0E1-51E1-4DA9-A848-DD37C35738A1}">
      <dgm:prSet/>
      <dgm:spPr/>
      <dgm:t>
        <a:bodyPr/>
        <a:lstStyle/>
        <a:p>
          <a:pPr rtl="0"/>
          <a:r>
            <a:rPr lang="en-US" dirty="0">
              <a:solidFill>
                <a:srgbClr val="002060"/>
              </a:solidFill>
            </a:rPr>
            <a:t>KML</a:t>
          </a:r>
        </a:p>
      </dgm:t>
    </dgm:pt>
    <dgm:pt modelId="{2604FFA2-B4AA-463B-ADF8-0F55B8F0D010}" type="parTrans" cxnId="{2618FE0A-B96E-4CE9-B110-6CE9D943A27B}">
      <dgm:prSet/>
      <dgm:spPr/>
      <dgm:t>
        <a:bodyPr/>
        <a:lstStyle/>
        <a:p>
          <a:endParaRPr lang="en-US"/>
        </a:p>
      </dgm:t>
    </dgm:pt>
    <dgm:pt modelId="{4427E74D-CF00-4E90-87A8-3D7AF63E65DF}" type="sibTrans" cxnId="{2618FE0A-B96E-4CE9-B110-6CE9D943A27B}">
      <dgm:prSet/>
      <dgm:spPr/>
      <dgm:t>
        <a:bodyPr/>
        <a:lstStyle/>
        <a:p>
          <a:endParaRPr lang="en-US"/>
        </a:p>
      </dgm:t>
    </dgm:pt>
    <dgm:pt modelId="{99AD9BB8-A68F-4A2C-92E6-A31CCEE6C9AA}">
      <dgm:prSet/>
      <dgm:spPr/>
      <dgm:t>
        <a:bodyPr/>
        <a:lstStyle/>
        <a:p>
          <a:pPr rtl="0"/>
          <a:r>
            <a:rPr lang="en-US" dirty="0">
              <a:solidFill>
                <a:srgbClr val="002060"/>
              </a:solidFill>
            </a:rPr>
            <a:t>Web Coverage Service</a:t>
          </a:r>
        </a:p>
      </dgm:t>
    </dgm:pt>
    <dgm:pt modelId="{6187E43F-2904-4144-AC88-3394ECF8D317}" type="parTrans" cxnId="{0D958B5D-187A-4ADB-9FAB-D201F240EB3D}">
      <dgm:prSet/>
      <dgm:spPr/>
      <dgm:t>
        <a:bodyPr/>
        <a:lstStyle/>
        <a:p>
          <a:endParaRPr lang="en-US"/>
        </a:p>
      </dgm:t>
    </dgm:pt>
    <dgm:pt modelId="{35857227-1A70-44C7-A04F-76C0518CDA0A}" type="sibTrans" cxnId="{0D958B5D-187A-4ADB-9FAB-D201F240EB3D}">
      <dgm:prSet/>
      <dgm:spPr/>
      <dgm:t>
        <a:bodyPr/>
        <a:lstStyle/>
        <a:p>
          <a:endParaRPr lang="en-US"/>
        </a:p>
      </dgm:t>
    </dgm:pt>
    <dgm:pt modelId="{2AE35ABC-73FF-419A-A2F9-63FDA84B3E8C}">
      <dgm:prSet/>
      <dgm:spPr/>
      <dgm:t>
        <a:bodyPr/>
        <a:lstStyle/>
        <a:p>
          <a:pPr rtl="0"/>
          <a:r>
            <a:rPr lang="en-US" dirty="0">
              <a:solidFill>
                <a:srgbClr val="002060"/>
              </a:solidFill>
            </a:rPr>
            <a:t>Web Feature Service</a:t>
          </a:r>
        </a:p>
      </dgm:t>
    </dgm:pt>
    <dgm:pt modelId="{1C91BE02-12D6-4830-AB66-6D6C01FD1941}" type="parTrans" cxnId="{F531BB6D-3B95-4326-81E4-2F468D2B01B8}">
      <dgm:prSet/>
      <dgm:spPr/>
      <dgm:t>
        <a:bodyPr/>
        <a:lstStyle/>
        <a:p>
          <a:endParaRPr lang="en-US"/>
        </a:p>
      </dgm:t>
    </dgm:pt>
    <dgm:pt modelId="{A8DCFC0D-8936-4F60-B7B1-CB2485510471}" type="sibTrans" cxnId="{F531BB6D-3B95-4326-81E4-2F468D2B01B8}">
      <dgm:prSet/>
      <dgm:spPr/>
      <dgm:t>
        <a:bodyPr/>
        <a:lstStyle/>
        <a:p>
          <a:endParaRPr lang="en-US"/>
        </a:p>
      </dgm:t>
    </dgm:pt>
    <dgm:pt modelId="{A90D3B26-8EFF-4DD6-AD5A-724388D8956E}">
      <dgm:prSet/>
      <dgm:spPr/>
      <dgm:t>
        <a:bodyPr/>
        <a:lstStyle/>
        <a:p>
          <a:pPr rtl="0"/>
          <a:r>
            <a:rPr lang="en-US" dirty="0">
              <a:solidFill>
                <a:srgbClr val="002060"/>
              </a:solidFill>
            </a:rPr>
            <a:t>Web Map Service</a:t>
          </a:r>
        </a:p>
      </dgm:t>
    </dgm:pt>
    <dgm:pt modelId="{70FBE4E7-07A9-45C6-BA63-05C85D25F18E}" type="parTrans" cxnId="{2CFA9070-BED3-4BC3-89DD-21ACFE9D22EE}">
      <dgm:prSet/>
      <dgm:spPr/>
      <dgm:t>
        <a:bodyPr/>
        <a:lstStyle/>
        <a:p>
          <a:endParaRPr lang="en-US"/>
        </a:p>
      </dgm:t>
    </dgm:pt>
    <dgm:pt modelId="{0D11078E-9E9E-452E-8A88-BE269D584A45}" type="sibTrans" cxnId="{2CFA9070-BED3-4BC3-89DD-21ACFE9D22EE}">
      <dgm:prSet/>
      <dgm:spPr/>
      <dgm:t>
        <a:bodyPr/>
        <a:lstStyle/>
        <a:p>
          <a:endParaRPr lang="en-US"/>
        </a:p>
      </dgm:t>
    </dgm:pt>
    <dgm:pt modelId="{9DA3A112-9DA6-4F22-AF43-E29D70F80A03}">
      <dgm:prSet/>
      <dgm:spPr/>
      <dgm:t>
        <a:bodyPr/>
        <a:lstStyle/>
        <a:p>
          <a:pPr rtl="0"/>
          <a:r>
            <a:rPr lang="en-US" dirty="0">
              <a:solidFill>
                <a:srgbClr val="002060"/>
              </a:solidFill>
            </a:rPr>
            <a:t>Web Map Tile Service</a:t>
          </a:r>
        </a:p>
      </dgm:t>
    </dgm:pt>
    <dgm:pt modelId="{F1DD6595-E592-4B9A-8A3C-1B11894A7816}" type="parTrans" cxnId="{FB641166-D9CE-4C7D-92F4-A1CCAE728B9C}">
      <dgm:prSet/>
      <dgm:spPr/>
      <dgm:t>
        <a:bodyPr/>
        <a:lstStyle/>
        <a:p>
          <a:endParaRPr lang="en-US"/>
        </a:p>
      </dgm:t>
    </dgm:pt>
    <dgm:pt modelId="{CDC3150D-6FED-4364-96DA-189F0393A706}" type="sibTrans" cxnId="{FB641166-D9CE-4C7D-92F4-A1CCAE728B9C}">
      <dgm:prSet/>
      <dgm:spPr/>
      <dgm:t>
        <a:bodyPr/>
        <a:lstStyle/>
        <a:p>
          <a:endParaRPr lang="en-US"/>
        </a:p>
      </dgm:t>
    </dgm:pt>
    <dgm:pt modelId="{BBBF9730-4FFE-40F7-BE67-5BECB692BCC9}">
      <dgm:prSet/>
      <dgm:spPr/>
      <dgm:t>
        <a:bodyPr/>
        <a:lstStyle/>
        <a:p>
          <a:pPr rtl="0"/>
          <a:r>
            <a:rPr lang="en-US" dirty="0">
              <a:solidFill>
                <a:srgbClr val="002060"/>
              </a:solidFill>
            </a:rPr>
            <a:t>Web Processing Service</a:t>
          </a:r>
        </a:p>
      </dgm:t>
    </dgm:pt>
    <dgm:pt modelId="{56E03434-221C-45DD-A729-B41404242E95}" type="parTrans" cxnId="{63460CB3-D2A1-4D85-9B97-CF8EA992DFD5}">
      <dgm:prSet/>
      <dgm:spPr/>
      <dgm:t>
        <a:bodyPr/>
        <a:lstStyle/>
        <a:p>
          <a:endParaRPr lang="en-US"/>
        </a:p>
      </dgm:t>
    </dgm:pt>
    <dgm:pt modelId="{D8B4483A-D532-473F-AB0B-102392627430}" type="sibTrans" cxnId="{63460CB3-D2A1-4D85-9B97-CF8EA992DFD5}">
      <dgm:prSet/>
      <dgm:spPr/>
      <dgm:t>
        <a:bodyPr/>
        <a:lstStyle/>
        <a:p>
          <a:endParaRPr lang="en-US"/>
        </a:p>
      </dgm:t>
    </dgm:pt>
    <dgm:pt modelId="{E3925F6D-46D5-4505-8863-063308E77D72}">
      <dgm:prSet/>
      <dgm:spPr/>
      <dgm:t>
        <a:bodyPr/>
        <a:lstStyle/>
        <a:p>
          <a:pPr rtl="0"/>
          <a:r>
            <a:rPr lang="en-US" dirty="0">
              <a:solidFill>
                <a:srgbClr val="002060"/>
              </a:solidFill>
            </a:rPr>
            <a:t>Sensor Web Enablement</a:t>
          </a:r>
        </a:p>
      </dgm:t>
    </dgm:pt>
    <dgm:pt modelId="{314BCAEF-B4DF-444D-8FC1-76A8CED4BF83}" type="parTrans" cxnId="{024B8F08-5C8B-42BE-A445-1E7F51F73B4B}">
      <dgm:prSet/>
      <dgm:spPr/>
      <dgm:t>
        <a:bodyPr/>
        <a:lstStyle/>
        <a:p>
          <a:endParaRPr lang="en-US"/>
        </a:p>
      </dgm:t>
    </dgm:pt>
    <dgm:pt modelId="{4BC79623-9F52-4F86-BEC6-451FA882A6FF}" type="sibTrans" cxnId="{024B8F08-5C8B-42BE-A445-1E7F51F73B4B}">
      <dgm:prSet/>
      <dgm:spPr/>
      <dgm:t>
        <a:bodyPr/>
        <a:lstStyle/>
        <a:p>
          <a:endParaRPr lang="en-US"/>
        </a:p>
      </dgm:t>
    </dgm:pt>
    <dgm:pt modelId="{FC3AEACA-AAC5-4544-B51F-8A63547C3331}" type="pres">
      <dgm:prSet presAssocID="{A6601EFC-C944-4E13-ACA2-9657E53EABB4}" presName="Name0" presStyleCnt="0">
        <dgm:presLayoutVars>
          <dgm:chMax val="3"/>
          <dgm:chPref val="1"/>
          <dgm:dir/>
          <dgm:animLvl val="lvl"/>
          <dgm:resizeHandles/>
        </dgm:presLayoutVars>
      </dgm:prSet>
      <dgm:spPr/>
    </dgm:pt>
    <dgm:pt modelId="{55A395A6-56D4-4979-91F4-A877C69EDEC0}" type="pres">
      <dgm:prSet presAssocID="{A6601EFC-C944-4E13-ACA2-9657E53EABB4}" presName="outerBox" presStyleCnt="0"/>
      <dgm:spPr/>
    </dgm:pt>
    <dgm:pt modelId="{CC4C15F6-BBA6-4FFC-9E1E-140B96F3D536}" type="pres">
      <dgm:prSet presAssocID="{A6601EFC-C944-4E13-ACA2-9657E53EABB4}" presName="outerBoxParent" presStyleLbl="node1" presStyleIdx="0" presStyleCnt="1" custLinFactNeighborY="-11364"/>
      <dgm:spPr/>
    </dgm:pt>
    <dgm:pt modelId="{B4C0E335-FA17-4092-88F1-CEE44A0D3F7E}" type="pres">
      <dgm:prSet presAssocID="{A6601EFC-C944-4E13-ACA2-9657E53EABB4}" presName="outerBoxChildren" presStyleCnt="0"/>
      <dgm:spPr/>
    </dgm:pt>
    <dgm:pt modelId="{297359AE-0965-48B7-B411-19B3BCB324ED}" type="pres">
      <dgm:prSet presAssocID="{7E3F3D16-AE27-4F1E-B7AA-C95EEE7DCD39}" presName="oChild" presStyleLbl="fgAcc1" presStyleIdx="0" presStyleCnt="9">
        <dgm:presLayoutVars>
          <dgm:bulletEnabled val="1"/>
        </dgm:presLayoutVars>
      </dgm:prSet>
      <dgm:spPr/>
    </dgm:pt>
    <dgm:pt modelId="{FDF57BE2-FD80-4605-86C3-E996498675D1}" type="pres">
      <dgm:prSet presAssocID="{1EE99173-FF5E-4604-8CF6-E3FFE40A09AD}" presName="outerSibTrans" presStyleCnt="0"/>
      <dgm:spPr/>
    </dgm:pt>
    <dgm:pt modelId="{02A31748-D5D2-45C7-B37A-6A35CB9E463C}" type="pres">
      <dgm:prSet presAssocID="{9CAF05A8-32C5-4FE2-9E11-406DD530F31F}" presName="oChild" presStyleLbl="fgAcc1" presStyleIdx="1" presStyleCnt="9">
        <dgm:presLayoutVars>
          <dgm:bulletEnabled val="1"/>
        </dgm:presLayoutVars>
      </dgm:prSet>
      <dgm:spPr/>
    </dgm:pt>
    <dgm:pt modelId="{85C0D82F-3582-4090-B49C-8919E75D90F0}" type="pres">
      <dgm:prSet presAssocID="{966E5261-8AA4-4C9C-8F9A-801DC8DB9FAB}" presName="outerSibTrans" presStyleCnt="0"/>
      <dgm:spPr/>
    </dgm:pt>
    <dgm:pt modelId="{9AF10D72-AA45-4EBA-A52E-9460DE50AE99}" type="pres">
      <dgm:prSet presAssocID="{D147C0E1-51E1-4DA9-A848-DD37C35738A1}" presName="oChild" presStyleLbl="fgAcc1" presStyleIdx="2" presStyleCnt="9">
        <dgm:presLayoutVars>
          <dgm:bulletEnabled val="1"/>
        </dgm:presLayoutVars>
      </dgm:prSet>
      <dgm:spPr/>
    </dgm:pt>
    <dgm:pt modelId="{EBFCBAFC-224A-4C8B-8DBB-FA8C9123AA00}" type="pres">
      <dgm:prSet presAssocID="{4427E74D-CF00-4E90-87A8-3D7AF63E65DF}" presName="outerSibTrans" presStyleCnt="0"/>
      <dgm:spPr/>
    </dgm:pt>
    <dgm:pt modelId="{D08B47E1-A5CB-40B0-A8C2-33762F2A0D20}" type="pres">
      <dgm:prSet presAssocID="{99AD9BB8-A68F-4A2C-92E6-A31CCEE6C9AA}" presName="oChild" presStyleLbl="fgAcc1" presStyleIdx="3" presStyleCnt="9">
        <dgm:presLayoutVars>
          <dgm:bulletEnabled val="1"/>
        </dgm:presLayoutVars>
      </dgm:prSet>
      <dgm:spPr/>
    </dgm:pt>
    <dgm:pt modelId="{06ECD4C4-E005-4FF2-88B8-37B93FB50DEB}" type="pres">
      <dgm:prSet presAssocID="{35857227-1A70-44C7-A04F-76C0518CDA0A}" presName="outerSibTrans" presStyleCnt="0"/>
      <dgm:spPr/>
    </dgm:pt>
    <dgm:pt modelId="{94F7EBFF-98A9-484E-BDB6-1EB5ADB29A39}" type="pres">
      <dgm:prSet presAssocID="{2AE35ABC-73FF-419A-A2F9-63FDA84B3E8C}" presName="oChild" presStyleLbl="fgAcc1" presStyleIdx="4" presStyleCnt="9">
        <dgm:presLayoutVars>
          <dgm:bulletEnabled val="1"/>
        </dgm:presLayoutVars>
      </dgm:prSet>
      <dgm:spPr/>
    </dgm:pt>
    <dgm:pt modelId="{5E4469EF-3ADE-4431-893F-A3D9B982E781}" type="pres">
      <dgm:prSet presAssocID="{A8DCFC0D-8936-4F60-B7B1-CB2485510471}" presName="outerSibTrans" presStyleCnt="0"/>
      <dgm:spPr/>
    </dgm:pt>
    <dgm:pt modelId="{7DB4E9C7-1B0F-4272-9A50-91AC648636BF}" type="pres">
      <dgm:prSet presAssocID="{A90D3B26-8EFF-4DD6-AD5A-724388D8956E}" presName="oChild" presStyleLbl="fgAcc1" presStyleIdx="5" presStyleCnt="9">
        <dgm:presLayoutVars>
          <dgm:bulletEnabled val="1"/>
        </dgm:presLayoutVars>
      </dgm:prSet>
      <dgm:spPr/>
    </dgm:pt>
    <dgm:pt modelId="{52C43F2A-3F23-4646-97DC-1CA6F53747BD}" type="pres">
      <dgm:prSet presAssocID="{0D11078E-9E9E-452E-8A88-BE269D584A45}" presName="outerSibTrans" presStyleCnt="0"/>
      <dgm:spPr/>
    </dgm:pt>
    <dgm:pt modelId="{7783E84D-D6A6-490F-A80E-8059302F6541}" type="pres">
      <dgm:prSet presAssocID="{9DA3A112-9DA6-4F22-AF43-E29D70F80A03}" presName="oChild" presStyleLbl="fgAcc1" presStyleIdx="6" presStyleCnt="9">
        <dgm:presLayoutVars>
          <dgm:bulletEnabled val="1"/>
        </dgm:presLayoutVars>
      </dgm:prSet>
      <dgm:spPr/>
    </dgm:pt>
    <dgm:pt modelId="{370603CA-6C83-4D0A-AB1E-5F90AE79EECB}" type="pres">
      <dgm:prSet presAssocID="{CDC3150D-6FED-4364-96DA-189F0393A706}" presName="outerSibTrans" presStyleCnt="0"/>
      <dgm:spPr/>
    </dgm:pt>
    <dgm:pt modelId="{35B48957-D0AF-407E-A768-7C940D279DCE}" type="pres">
      <dgm:prSet presAssocID="{BBBF9730-4FFE-40F7-BE67-5BECB692BCC9}" presName="oChild" presStyleLbl="fgAcc1" presStyleIdx="7" presStyleCnt="9">
        <dgm:presLayoutVars>
          <dgm:bulletEnabled val="1"/>
        </dgm:presLayoutVars>
      </dgm:prSet>
      <dgm:spPr/>
    </dgm:pt>
    <dgm:pt modelId="{807CF1E0-5217-43C3-8E62-6ABF12F1BCB0}" type="pres">
      <dgm:prSet presAssocID="{D8B4483A-D532-473F-AB0B-102392627430}" presName="outerSibTrans" presStyleCnt="0"/>
      <dgm:spPr/>
    </dgm:pt>
    <dgm:pt modelId="{6F0C0F0F-D798-4C5B-925C-66C2EE66B2E1}" type="pres">
      <dgm:prSet presAssocID="{E3925F6D-46D5-4505-8863-063308E77D72}" presName="oChild" presStyleLbl="fgAcc1" presStyleIdx="8" presStyleCnt="9">
        <dgm:presLayoutVars>
          <dgm:bulletEnabled val="1"/>
        </dgm:presLayoutVars>
      </dgm:prSet>
      <dgm:spPr/>
    </dgm:pt>
  </dgm:ptLst>
  <dgm:cxnLst>
    <dgm:cxn modelId="{024B8F08-5C8B-42BE-A445-1E7F51F73B4B}" srcId="{F21029E4-5758-4C97-A1E1-B627F185285E}" destId="{E3925F6D-46D5-4505-8863-063308E77D72}" srcOrd="8" destOrd="0" parTransId="{314BCAEF-B4DF-444D-8FC1-76A8CED4BF83}" sibTransId="{4BC79623-9F52-4F86-BEC6-451FA882A6FF}"/>
    <dgm:cxn modelId="{2618FE0A-B96E-4CE9-B110-6CE9D943A27B}" srcId="{F21029E4-5758-4C97-A1E1-B627F185285E}" destId="{D147C0E1-51E1-4DA9-A848-DD37C35738A1}" srcOrd="2" destOrd="0" parTransId="{2604FFA2-B4AA-463B-ADF8-0F55B8F0D010}" sibTransId="{4427E74D-CF00-4E90-87A8-3D7AF63E65DF}"/>
    <dgm:cxn modelId="{29DAD70E-E6FE-417A-B034-CF3F4D21E9C5}" type="presOf" srcId="{E3925F6D-46D5-4505-8863-063308E77D72}" destId="{6F0C0F0F-D798-4C5B-925C-66C2EE66B2E1}" srcOrd="0" destOrd="0" presId="urn:microsoft.com/office/officeart/2005/8/layout/target2"/>
    <dgm:cxn modelId="{D85A331A-D27F-4342-AFE7-5B8ADE2BFCEF}" srcId="{F21029E4-5758-4C97-A1E1-B627F185285E}" destId="{9CAF05A8-32C5-4FE2-9E11-406DD530F31F}" srcOrd="1" destOrd="0" parTransId="{D9FCA105-7587-44E7-A9B3-0133CBFABAA9}" sibTransId="{966E5261-8AA4-4C9C-8F9A-801DC8DB9FAB}"/>
    <dgm:cxn modelId="{94847F2E-5D83-4D84-B6ED-D450CE28AE13}" type="presOf" srcId="{7E3F3D16-AE27-4F1E-B7AA-C95EEE7DCD39}" destId="{297359AE-0965-48B7-B411-19B3BCB324ED}" srcOrd="0" destOrd="0" presId="urn:microsoft.com/office/officeart/2005/8/layout/target2"/>
    <dgm:cxn modelId="{ECC5FA3B-F5ED-464F-B665-42F350D1D7A1}" type="presOf" srcId="{9CAF05A8-32C5-4FE2-9E11-406DD530F31F}" destId="{02A31748-D5D2-45C7-B37A-6A35CB9E463C}" srcOrd="0" destOrd="0" presId="urn:microsoft.com/office/officeart/2005/8/layout/target2"/>
    <dgm:cxn modelId="{0D958B5D-187A-4ADB-9FAB-D201F240EB3D}" srcId="{F21029E4-5758-4C97-A1E1-B627F185285E}" destId="{99AD9BB8-A68F-4A2C-92E6-A31CCEE6C9AA}" srcOrd="3" destOrd="0" parTransId="{6187E43F-2904-4144-AC88-3394ECF8D317}" sibTransId="{35857227-1A70-44C7-A04F-76C0518CDA0A}"/>
    <dgm:cxn modelId="{9184E844-1730-4D9B-96C2-C8076FBC7759}" type="presOf" srcId="{9DA3A112-9DA6-4F22-AF43-E29D70F80A03}" destId="{7783E84D-D6A6-490F-A80E-8059302F6541}" srcOrd="0" destOrd="0" presId="urn:microsoft.com/office/officeart/2005/8/layout/target2"/>
    <dgm:cxn modelId="{FB641166-D9CE-4C7D-92F4-A1CCAE728B9C}" srcId="{F21029E4-5758-4C97-A1E1-B627F185285E}" destId="{9DA3A112-9DA6-4F22-AF43-E29D70F80A03}" srcOrd="6" destOrd="0" parTransId="{F1DD6595-E592-4B9A-8A3C-1B11894A7816}" sibTransId="{CDC3150D-6FED-4364-96DA-189F0393A706}"/>
    <dgm:cxn modelId="{5888FF48-95B0-42C8-8437-871EA5296407}" type="presOf" srcId="{BBBF9730-4FFE-40F7-BE67-5BECB692BCC9}" destId="{35B48957-D0AF-407E-A768-7C940D279DCE}" srcOrd="0" destOrd="0" presId="urn:microsoft.com/office/officeart/2005/8/layout/target2"/>
    <dgm:cxn modelId="{F531BB6D-3B95-4326-81E4-2F468D2B01B8}" srcId="{F21029E4-5758-4C97-A1E1-B627F185285E}" destId="{2AE35ABC-73FF-419A-A2F9-63FDA84B3E8C}" srcOrd="4" destOrd="0" parTransId="{1C91BE02-12D6-4830-AB66-6D6C01FD1941}" sibTransId="{A8DCFC0D-8936-4F60-B7B1-CB2485510471}"/>
    <dgm:cxn modelId="{2CFA9070-BED3-4BC3-89DD-21ACFE9D22EE}" srcId="{F21029E4-5758-4C97-A1E1-B627F185285E}" destId="{A90D3B26-8EFF-4DD6-AD5A-724388D8956E}" srcOrd="5" destOrd="0" parTransId="{70FBE4E7-07A9-45C6-BA63-05C85D25F18E}" sibTransId="{0D11078E-9E9E-452E-8A88-BE269D584A45}"/>
    <dgm:cxn modelId="{69A4EE75-040E-4E6B-941B-2DB1B18B776B}" srcId="{F21029E4-5758-4C97-A1E1-B627F185285E}" destId="{7E3F3D16-AE27-4F1E-B7AA-C95EEE7DCD39}" srcOrd="0" destOrd="0" parTransId="{F266A7D9-1AD2-475C-99C9-BDB747B98E4C}" sibTransId="{1EE99173-FF5E-4604-8CF6-E3FFE40A09AD}"/>
    <dgm:cxn modelId="{F378CE76-34F5-4426-A3B0-BBE3FB6D781B}" type="presOf" srcId="{D147C0E1-51E1-4DA9-A848-DD37C35738A1}" destId="{9AF10D72-AA45-4EBA-A52E-9460DE50AE99}" srcOrd="0" destOrd="0" presId="urn:microsoft.com/office/officeart/2005/8/layout/target2"/>
    <dgm:cxn modelId="{1961D17E-D594-453E-AEFD-72AA42F20EAB}" type="presOf" srcId="{A6601EFC-C944-4E13-ACA2-9657E53EABB4}" destId="{FC3AEACA-AAC5-4544-B51F-8A63547C3331}" srcOrd="0" destOrd="0" presId="urn:microsoft.com/office/officeart/2005/8/layout/target2"/>
    <dgm:cxn modelId="{F6760380-49F7-4A89-8AD7-14DA14D3A952}" type="presOf" srcId="{F21029E4-5758-4C97-A1E1-B627F185285E}" destId="{CC4C15F6-BBA6-4FFC-9E1E-140B96F3D536}" srcOrd="0" destOrd="0" presId="urn:microsoft.com/office/officeart/2005/8/layout/target2"/>
    <dgm:cxn modelId="{F968578B-1F3B-4F36-A4E1-C852D8BFF823}" type="presOf" srcId="{99AD9BB8-A68F-4A2C-92E6-A31CCEE6C9AA}" destId="{D08B47E1-A5CB-40B0-A8C2-33762F2A0D20}" srcOrd="0" destOrd="0" presId="urn:microsoft.com/office/officeart/2005/8/layout/target2"/>
    <dgm:cxn modelId="{63460CB3-D2A1-4D85-9B97-CF8EA992DFD5}" srcId="{F21029E4-5758-4C97-A1E1-B627F185285E}" destId="{BBBF9730-4FFE-40F7-BE67-5BECB692BCC9}" srcOrd="7" destOrd="0" parTransId="{56E03434-221C-45DD-A729-B41404242E95}" sibTransId="{D8B4483A-D532-473F-AB0B-102392627430}"/>
    <dgm:cxn modelId="{DC0BCAE0-10FE-4545-B0B0-8C3466332102}" type="presOf" srcId="{A90D3B26-8EFF-4DD6-AD5A-724388D8956E}" destId="{7DB4E9C7-1B0F-4272-9A50-91AC648636BF}" srcOrd="0" destOrd="0" presId="urn:microsoft.com/office/officeart/2005/8/layout/target2"/>
    <dgm:cxn modelId="{64D75BEA-EAB0-44CB-B5E9-2179C8E99E33}" srcId="{A6601EFC-C944-4E13-ACA2-9657E53EABB4}" destId="{F21029E4-5758-4C97-A1E1-B627F185285E}" srcOrd="0" destOrd="0" parTransId="{2A503F28-1232-4873-BEFE-C043CE8E4E25}" sibTransId="{C0E7BE48-D021-4048-AA19-25BA754C1CF6}"/>
    <dgm:cxn modelId="{16BF65F8-A710-458F-AF74-C328EC7CE14B}" type="presOf" srcId="{2AE35ABC-73FF-419A-A2F9-63FDA84B3E8C}" destId="{94F7EBFF-98A9-484E-BDB6-1EB5ADB29A39}" srcOrd="0" destOrd="0" presId="urn:microsoft.com/office/officeart/2005/8/layout/target2"/>
    <dgm:cxn modelId="{A950EE77-211F-451D-A37E-9CE0DE01D5E9}" type="presParOf" srcId="{FC3AEACA-AAC5-4544-B51F-8A63547C3331}" destId="{55A395A6-56D4-4979-91F4-A877C69EDEC0}" srcOrd="0" destOrd="0" presId="urn:microsoft.com/office/officeart/2005/8/layout/target2"/>
    <dgm:cxn modelId="{A5057DE4-7404-4FCC-8867-10A3986091FD}" type="presParOf" srcId="{55A395A6-56D4-4979-91F4-A877C69EDEC0}" destId="{CC4C15F6-BBA6-4FFC-9E1E-140B96F3D536}" srcOrd="0" destOrd="0" presId="urn:microsoft.com/office/officeart/2005/8/layout/target2"/>
    <dgm:cxn modelId="{85738812-7EC5-442B-BADC-0291C475D0F2}" type="presParOf" srcId="{55A395A6-56D4-4979-91F4-A877C69EDEC0}" destId="{B4C0E335-FA17-4092-88F1-CEE44A0D3F7E}" srcOrd="1" destOrd="0" presId="urn:microsoft.com/office/officeart/2005/8/layout/target2"/>
    <dgm:cxn modelId="{14C7F910-B190-431D-A401-1C16C186A22A}" type="presParOf" srcId="{B4C0E335-FA17-4092-88F1-CEE44A0D3F7E}" destId="{297359AE-0965-48B7-B411-19B3BCB324ED}" srcOrd="0" destOrd="0" presId="urn:microsoft.com/office/officeart/2005/8/layout/target2"/>
    <dgm:cxn modelId="{6560E26F-1E10-46E9-9C22-064A5800D9F7}" type="presParOf" srcId="{B4C0E335-FA17-4092-88F1-CEE44A0D3F7E}" destId="{FDF57BE2-FD80-4605-86C3-E996498675D1}" srcOrd="1" destOrd="0" presId="urn:microsoft.com/office/officeart/2005/8/layout/target2"/>
    <dgm:cxn modelId="{87C035B2-E1CF-4DF8-B6F2-BBA0678B66AD}" type="presParOf" srcId="{B4C0E335-FA17-4092-88F1-CEE44A0D3F7E}" destId="{02A31748-D5D2-45C7-B37A-6A35CB9E463C}" srcOrd="2" destOrd="0" presId="urn:microsoft.com/office/officeart/2005/8/layout/target2"/>
    <dgm:cxn modelId="{796FBFE6-8432-4397-96BD-89B9A853FE7D}" type="presParOf" srcId="{B4C0E335-FA17-4092-88F1-CEE44A0D3F7E}" destId="{85C0D82F-3582-4090-B49C-8919E75D90F0}" srcOrd="3" destOrd="0" presId="urn:microsoft.com/office/officeart/2005/8/layout/target2"/>
    <dgm:cxn modelId="{D5F5F62F-08F9-4490-9588-85C2B43698CB}" type="presParOf" srcId="{B4C0E335-FA17-4092-88F1-CEE44A0D3F7E}" destId="{9AF10D72-AA45-4EBA-A52E-9460DE50AE99}" srcOrd="4" destOrd="0" presId="urn:microsoft.com/office/officeart/2005/8/layout/target2"/>
    <dgm:cxn modelId="{C40E48CF-EA52-4FE4-BCF3-9C3D35014C25}" type="presParOf" srcId="{B4C0E335-FA17-4092-88F1-CEE44A0D3F7E}" destId="{EBFCBAFC-224A-4C8B-8DBB-FA8C9123AA00}" srcOrd="5" destOrd="0" presId="urn:microsoft.com/office/officeart/2005/8/layout/target2"/>
    <dgm:cxn modelId="{BE6DB7AF-C513-49DE-9BDD-36D85FC7B6E3}" type="presParOf" srcId="{B4C0E335-FA17-4092-88F1-CEE44A0D3F7E}" destId="{D08B47E1-A5CB-40B0-A8C2-33762F2A0D20}" srcOrd="6" destOrd="0" presId="urn:microsoft.com/office/officeart/2005/8/layout/target2"/>
    <dgm:cxn modelId="{E50D088E-9675-44CF-9223-AC90EF8AF8B3}" type="presParOf" srcId="{B4C0E335-FA17-4092-88F1-CEE44A0D3F7E}" destId="{06ECD4C4-E005-4FF2-88B8-37B93FB50DEB}" srcOrd="7" destOrd="0" presId="urn:microsoft.com/office/officeart/2005/8/layout/target2"/>
    <dgm:cxn modelId="{FA6AEB67-C7B1-4DF6-BBCB-80D868B9E865}" type="presParOf" srcId="{B4C0E335-FA17-4092-88F1-CEE44A0D3F7E}" destId="{94F7EBFF-98A9-484E-BDB6-1EB5ADB29A39}" srcOrd="8" destOrd="0" presId="urn:microsoft.com/office/officeart/2005/8/layout/target2"/>
    <dgm:cxn modelId="{8B34C6C1-0547-4D96-A6B9-30E5F3CD717C}" type="presParOf" srcId="{B4C0E335-FA17-4092-88F1-CEE44A0D3F7E}" destId="{5E4469EF-3ADE-4431-893F-A3D9B982E781}" srcOrd="9" destOrd="0" presId="urn:microsoft.com/office/officeart/2005/8/layout/target2"/>
    <dgm:cxn modelId="{3E97DF5E-F6FC-4BCB-A358-D518A1130E38}" type="presParOf" srcId="{B4C0E335-FA17-4092-88F1-CEE44A0D3F7E}" destId="{7DB4E9C7-1B0F-4272-9A50-91AC648636BF}" srcOrd="10" destOrd="0" presId="urn:microsoft.com/office/officeart/2005/8/layout/target2"/>
    <dgm:cxn modelId="{94A84419-54AB-4DDB-8089-82406206FCB5}" type="presParOf" srcId="{B4C0E335-FA17-4092-88F1-CEE44A0D3F7E}" destId="{52C43F2A-3F23-4646-97DC-1CA6F53747BD}" srcOrd="11" destOrd="0" presId="urn:microsoft.com/office/officeart/2005/8/layout/target2"/>
    <dgm:cxn modelId="{3658CCCF-A45B-4493-B96E-E68EC5FB1F1D}" type="presParOf" srcId="{B4C0E335-FA17-4092-88F1-CEE44A0D3F7E}" destId="{7783E84D-D6A6-490F-A80E-8059302F6541}" srcOrd="12" destOrd="0" presId="urn:microsoft.com/office/officeart/2005/8/layout/target2"/>
    <dgm:cxn modelId="{71F69AA1-486B-4D56-9810-0A7AC02EFC24}" type="presParOf" srcId="{B4C0E335-FA17-4092-88F1-CEE44A0D3F7E}" destId="{370603CA-6C83-4D0A-AB1E-5F90AE79EECB}" srcOrd="13" destOrd="0" presId="urn:microsoft.com/office/officeart/2005/8/layout/target2"/>
    <dgm:cxn modelId="{38FFA47B-4132-4CB1-B8B3-A981C0D28012}" type="presParOf" srcId="{B4C0E335-FA17-4092-88F1-CEE44A0D3F7E}" destId="{35B48957-D0AF-407E-A768-7C940D279DCE}" srcOrd="14" destOrd="0" presId="urn:microsoft.com/office/officeart/2005/8/layout/target2"/>
    <dgm:cxn modelId="{04D9A7D0-4A7A-4D16-968B-8F3DC0D606D6}" type="presParOf" srcId="{B4C0E335-FA17-4092-88F1-CEE44A0D3F7E}" destId="{807CF1E0-5217-43C3-8E62-6ABF12F1BCB0}" srcOrd="15" destOrd="0" presId="urn:microsoft.com/office/officeart/2005/8/layout/target2"/>
    <dgm:cxn modelId="{FF3891C3-9938-4C1A-8E8F-7D4634FEE381}" type="presParOf" srcId="{B4C0E335-FA17-4092-88F1-CEE44A0D3F7E}" destId="{6F0C0F0F-D798-4C5B-925C-66C2EE66B2E1}" srcOrd="16"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EF6D02-F2B8-4386-865A-9FD6F9D92053}">
      <dsp:nvSpPr>
        <dsp:cNvPr id="0" name=""/>
        <dsp:cNvSpPr/>
      </dsp:nvSpPr>
      <dsp:spPr>
        <a:xfrm>
          <a:off x="3941995" y="1709978"/>
          <a:ext cx="162586" cy="1166290"/>
        </a:xfrm>
        <a:custGeom>
          <a:avLst/>
          <a:gdLst/>
          <a:ahLst/>
          <a:cxnLst/>
          <a:rect l="0" t="0" r="0" b="0"/>
          <a:pathLst>
            <a:path>
              <a:moveTo>
                <a:pt x="162586" y="0"/>
              </a:moveTo>
              <a:lnTo>
                <a:pt x="162586" y="1166290"/>
              </a:lnTo>
              <a:lnTo>
                <a:pt x="0" y="116629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EB008C-4FFE-4A91-B500-ECAD14A71350}">
      <dsp:nvSpPr>
        <dsp:cNvPr id="0" name=""/>
        <dsp:cNvSpPr/>
      </dsp:nvSpPr>
      <dsp:spPr>
        <a:xfrm>
          <a:off x="4104582" y="1709978"/>
          <a:ext cx="3410278" cy="2308138"/>
        </a:xfrm>
        <a:custGeom>
          <a:avLst/>
          <a:gdLst/>
          <a:ahLst/>
          <a:cxnLst/>
          <a:rect l="0" t="0" r="0" b="0"/>
          <a:pathLst>
            <a:path>
              <a:moveTo>
                <a:pt x="0" y="0"/>
              </a:moveTo>
              <a:lnTo>
                <a:pt x="0" y="2115795"/>
              </a:lnTo>
              <a:lnTo>
                <a:pt x="3410278" y="2115795"/>
              </a:lnTo>
              <a:lnTo>
                <a:pt x="3410278" y="230813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21F5B8-E55B-4445-8DB6-EBCB291260EF}">
      <dsp:nvSpPr>
        <dsp:cNvPr id="0" name=""/>
        <dsp:cNvSpPr/>
      </dsp:nvSpPr>
      <dsp:spPr>
        <a:xfrm>
          <a:off x="4104582" y="1709978"/>
          <a:ext cx="1048425" cy="2308138"/>
        </a:xfrm>
        <a:custGeom>
          <a:avLst/>
          <a:gdLst/>
          <a:ahLst/>
          <a:cxnLst/>
          <a:rect l="0" t="0" r="0" b="0"/>
          <a:pathLst>
            <a:path>
              <a:moveTo>
                <a:pt x="0" y="0"/>
              </a:moveTo>
              <a:lnTo>
                <a:pt x="0" y="2115795"/>
              </a:lnTo>
              <a:lnTo>
                <a:pt x="1048425" y="2115795"/>
              </a:lnTo>
              <a:lnTo>
                <a:pt x="1048425" y="230813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97674D-B496-4092-A1AE-F578892A69CA}">
      <dsp:nvSpPr>
        <dsp:cNvPr id="0" name=""/>
        <dsp:cNvSpPr/>
      </dsp:nvSpPr>
      <dsp:spPr>
        <a:xfrm>
          <a:off x="3016989" y="1709978"/>
          <a:ext cx="1087592" cy="2308138"/>
        </a:xfrm>
        <a:custGeom>
          <a:avLst/>
          <a:gdLst/>
          <a:ahLst/>
          <a:cxnLst/>
          <a:rect l="0" t="0" r="0" b="0"/>
          <a:pathLst>
            <a:path>
              <a:moveTo>
                <a:pt x="1087592" y="0"/>
              </a:moveTo>
              <a:lnTo>
                <a:pt x="1087592" y="2115795"/>
              </a:lnTo>
              <a:lnTo>
                <a:pt x="0" y="2115795"/>
              </a:lnTo>
              <a:lnTo>
                <a:pt x="0" y="230813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E609C2-6EEF-4C7F-A11B-240EEA83F9F5}">
      <dsp:nvSpPr>
        <dsp:cNvPr id="0" name=""/>
        <dsp:cNvSpPr/>
      </dsp:nvSpPr>
      <dsp:spPr>
        <a:xfrm>
          <a:off x="880971" y="1709978"/>
          <a:ext cx="3223610" cy="2308138"/>
        </a:xfrm>
        <a:custGeom>
          <a:avLst/>
          <a:gdLst/>
          <a:ahLst/>
          <a:cxnLst/>
          <a:rect l="0" t="0" r="0" b="0"/>
          <a:pathLst>
            <a:path>
              <a:moveTo>
                <a:pt x="3223610" y="0"/>
              </a:moveTo>
              <a:lnTo>
                <a:pt x="3223610" y="2115795"/>
              </a:lnTo>
              <a:lnTo>
                <a:pt x="0" y="2115795"/>
              </a:lnTo>
              <a:lnTo>
                <a:pt x="0" y="230813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4FA66A-8C5D-4CD4-8D3D-3846E099D74C}">
      <dsp:nvSpPr>
        <dsp:cNvPr id="0" name=""/>
        <dsp:cNvSpPr/>
      </dsp:nvSpPr>
      <dsp:spPr>
        <a:xfrm>
          <a:off x="3044867" y="612632"/>
          <a:ext cx="2119429" cy="109734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16322"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Arial" pitchFamily="34" charset="0"/>
              <a:cs typeface="Arial" pitchFamily="34" charset="0"/>
            </a:rPr>
            <a:t>IIC Technologies</a:t>
          </a:r>
        </a:p>
      </dsp:txBody>
      <dsp:txXfrm>
        <a:off x="3044867" y="612632"/>
        <a:ext cx="2119429" cy="1097346"/>
      </dsp:txXfrm>
    </dsp:sp>
    <dsp:sp modelId="{27C5B7A9-5176-4B7C-8F42-403C285A91E3}">
      <dsp:nvSpPr>
        <dsp:cNvPr id="0" name=""/>
        <dsp:cNvSpPr/>
      </dsp:nvSpPr>
      <dsp:spPr>
        <a:xfrm>
          <a:off x="4343407" y="1272930"/>
          <a:ext cx="2865198" cy="138488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0160" rIns="40640" bIns="10160" numCol="1" spcCol="1270" anchor="ctr" anchorCtr="0">
          <a:noAutofit/>
        </a:bodyPr>
        <a:lstStyle/>
        <a:p>
          <a:pPr marL="0" lvl="0" indent="0" algn="l" defTabSz="711200">
            <a:lnSpc>
              <a:spcPct val="90000"/>
            </a:lnSpc>
            <a:spcBef>
              <a:spcPct val="0"/>
            </a:spcBef>
            <a:spcAft>
              <a:spcPts val="300"/>
            </a:spcAft>
            <a:buNone/>
          </a:pPr>
          <a:r>
            <a:rPr lang="en-GB" sz="1600" kern="1200" dirty="0">
              <a:latin typeface="Arial" pitchFamily="34" charset="0"/>
              <a:cs typeface="Arial" pitchFamily="34" charset="0"/>
            </a:rPr>
            <a:t>Vancouver, Canada</a:t>
          </a:r>
        </a:p>
        <a:p>
          <a:pPr marL="0" lvl="0" indent="0" algn="l" defTabSz="711200">
            <a:lnSpc>
              <a:spcPct val="90000"/>
            </a:lnSpc>
            <a:spcBef>
              <a:spcPct val="0"/>
            </a:spcBef>
            <a:spcAft>
              <a:spcPts val="300"/>
            </a:spcAft>
            <a:buNone/>
          </a:pPr>
          <a:r>
            <a:rPr lang="en-GB" sz="1600" kern="1200" dirty="0">
              <a:latin typeface="Arial" pitchFamily="34" charset="0"/>
              <a:cs typeface="Arial" pitchFamily="34" charset="0"/>
            </a:rPr>
            <a:t>Washington, D.C.</a:t>
          </a:r>
        </a:p>
        <a:p>
          <a:pPr marL="0" lvl="0" indent="0" algn="l" defTabSz="711200">
            <a:lnSpc>
              <a:spcPct val="90000"/>
            </a:lnSpc>
            <a:spcBef>
              <a:spcPct val="0"/>
            </a:spcBef>
            <a:spcAft>
              <a:spcPts val="300"/>
            </a:spcAft>
            <a:buNone/>
          </a:pPr>
          <a:r>
            <a:rPr lang="en-GB" sz="1600" kern="1200" dirty="0">
              <a:latin typeface="Arial" pitchFamily="34" charset="0"/>
              <a:cs typeface="Arial" pitchFamily="34" charset="0"/>
            </a:rPr>
            <a:t>York, UK</a:t>
          </a:r>
        </a:p>
        <a:p>
          <a:pPr marL="0" lvl="0" indent="0" algn="l" defTabSz="711200">
            <a:lnSpc>
              <a:spcPct val="90000"/>
            </a:lnSpc>
            <a:spcBef>
              <a:spcPct val="0"/>
            </a:spcBef>
            <a:spcAft>
              <a:spcPts val="300"/>
            </a:spcAft>
            <a:buNone/>
          </a:pPr>
          <a:r>
            <a:rPr lang="en-GB" sz="1600" kern="1200" dirty="0">
              <a:latin typeface="Arial" pitchFamily="34" charset="0"/>
              <a:cs typeface="Arial" pitchFamily="34" charset="0"/>
            </a:rPr>
            <a:t>Sydney, Australia</a:t>
          </a:r>
        </a:p>
        <a:p>
          <a:pPr marL="0" lvl="0" indent="0" algn="l" defTabSz="711200">
            <a:lnSpc>
              <a:spcPct val="90000"/>
            </a:lnSpc>
            <a:spcBef>
              <a:spcPct val="0"/>
            </a:spcBef>
            <a:spcAft>
              <a:spcPts val="300"/>
            </a:spcAft>
            <a:buNone/>
          </a:pPr>
          <a:r>
            <a:rPr lang="en-GB" sz="1600" kern="1200" dirty="0">
              <a:latin typeface="Arial" pitchFamily="34" charset="0"/>
              <a:cs typeface="Arial" pitchFamily="34" charset="0"/>
            </a:rPr>
            <a:t>Hyderabad, India</a:t>
          </a:r>
        </a:p>
      </dsp:txBody>
      <dsp:txXfrm>
        <a:off x="4343407" y="1272930"/>
        <a:ext cx="2865198" cy="1384880"/>
      </dsp:txXfrm>
    </dsp:sp>
    <dsp:sp modelId="{DB4C4C87-BA17-4AE5-9F7D-2DF199FB718B}">
      <dsp:nvSpPr>
        <dsp:cNvPr id="0" name=""/>
        <dsp:cNvSpPr/>
      </dsp:nvSpPr>
      <dsp:spPr>
        <a:xfrm>
          <a:off x="84912" y="4018117"/>
          <a:ext cx="1592119" cy="82432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16322"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Arial" pitchFamily="34" charset="0"/>
              <a:cs typeface="Arial" pitchFamily="34" charset="0"/>
            </a:rPr>
            <a:t>Marine</a:t>
          </a:r>
        </a:p>
      </dsp:txBody>
      <dsp:txXfrm>
        <a:off x="84912" y="4018117"/>
        <a:ext cx="1592119" cy="824328"/>
      </dsp:txXfrm>
    </dsp:sp>
    <dsp:sp modelId="{2A9A7080-53B5-43F3-81AD-B2ACB4C6FFB6}">
      <dsp:nvSpPr>
        <dsp:cNvPr id="0" name=""/>
        <dsp:cNvSpPr/>
      </dsp:nvSpPr>
      <dsp:spPr>
        <a:xfrm>
          <a:off x="403336" y="4532206"/>
          <a:ext cx="1432907" cy="528886"/>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0160" rIns="40640" bIns="10160" numCol="1" spcCol="1270" anchor="ctr" anchorCtr="0">
          <a:noAutofit/>
        </a:bodyPr>
        <a:lstStyle/>
        <a:p>
          <a:pPr marL="0" lvl="0" indent="0" algn="l" defTabSz="711200">
            <a:lnSpc>
              <a:spcPct val="90000"/>
            </a:lnSpc>
            <a:spcBef>
              <a:spcPct val="0"/>
            </a:spcBef>
            <a:spcAft>
              <a:spcPct val="35000"/>
            </a:spcAft>
            <a:buNone/>
          </a:pPr>
          <a:r>
            <a:rPr lang="en-GB" sz="1600" kern="1200" dirty="0" err="1">
              <a:latin typeface="Arial" pitchFamily="34" charset="0"/>
              <a:cs typeface="Arial" pitchFamily="34" charset="0"/>
            </a:rPr>
            <a:t>Cartografía</a:t>
          </a:r>
          <a:endParaRPr lang="en-GB" sz="1600" kern="1200" dirty="0">
            <a:latin typeface="Arial" pitchFamily="34" charset="0"/>
            <a:cs typeface="Arial" pitchFamily="34" charset="0"/>
          </a:endParaRPr>
        </a:p>
      </dsp:txBody>
      <dsp:txXfrm>
        <a:off x="403336" y="4532206"/>
        <a:ext cx="1432907" cy="528886"/>
      </dsp:txXfrm>
    </dsp:sp>
    <dsp:sp modelId="{42183FBD-F06B-4B8A-8CD2-368706B07F60}">
      <dsp:nvSpPr>
        <dsp:cNvPr id="0" name=""/>
        <dsp:cNvSpPr/>
      </dsp:nvSpPr>
      <dsp:spPr>
        <a:xfrm>
          <a:off x="2220930" y="4018117"/>
          <a:ext cx="1592119" cy="82432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16322"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Arial" pitchFamily="34" charset="0"/>
              <a:cs typeface="Arial" pitchFamily="34" charset="0"/>
            </a:rPr>
            <a:t>Geospatial</a:t>
          </a:r>
        </a:p>
      </dsp:txBody>
      <dsp:txXfrm>
        <a:off x="2220930" y="4018117"/>
        <a:ext cx="1592119" cy="824328"/>
      </dsp:txXfrm>
    </dsp:sp>
    <dsp:sp modelId="{708B2540-399D-4B71-ABAB-E9CF53117D86}">
      <dsp:nvSpPr>
        <dsp:cNvPr id="0" name=""/>
        <dsp:cNvSpPr/>
      </dsp:nvSpPr>
      <dsp:spPr>
        <a:xfrm>
          <a:off x="2539353" y="4554003"/>
          <a:ext cx="1432907" cy="485293"/>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0160" rIns="40640" bIns="10160" numCol="1" spcCol="1270" anchor="ctr" anchorCtr="0">
          <a:noAutofit/>
        </a:bodyPr>
        <a:lstStyle/>
        <a:p>
          <a:pPr marL="0" lvl="0" indent="0" algn="l" defTabSz="711200">
            <a:lnSpc>
              <a:spcPct val="90000"/>
            </a:lnSpc>
            <a:spcBef>
              <a:spcPct val="0"/>
            </a:spcBef>
            <a:spcAft>
              <a:spcPct val="35000"/>
            </a:spcAft>
            <a:buNone/>
          </a:pPr>
          <a:r>
            <a:rPr lang="en-GB" sz="1600" kern="1200" dirty="0" err="1">
              <a:latin typeface="Arial" pitchFamily="34" charset="0"/>
              <a:cs typeface="Arial" pitchFamily="34" charset="0"/>
            </a:rPr>
            <a:t>Servicios</a:t>
          </a:r>
          <a:r>
            <a:rPr lang="en-GB" sz="1600" kern="1200" dirty="0">
              <a:latin typeface="Arial" pitchFamily="34" charset="0"/>
              <a:cs typeface="Arial" pitchFamily="34" charset="0"/>
            </a:rPr>
            <a:t> GIS </a:t>
          </a:r>
          <a:endParaRPr lang="en-GB" sz="900" kern="1200" dirty="0">
            <a:latin typeface="Arial" pitchFamily="34" charset="0"/>
            <a:cs typeface="Arial" pitchFamily="34" charset="0"/>
          </a:endParaRPr>
        </a:p>
      </dsp:txBody>
      <dsp:txXfrm>
        <a:off x="2539353" y="4554003"/>
        <a:ext cx="1432907" cy="485293"/>
      </dsp:txXfrm>
    </dsp:sp>
    <dsp:sp modelId="{3899BC01-4534-4D9F-9025-B050B8027452}">
      <dsp:nvSpPr>
        <dsp:cNvPr id="0" name=""/>
        <dsp:cNvSpPr/>
      </dsp:nvSpPr>
      <dsp:spPr>
        <a:xfrm>
          <a:off x="4356947" y="4018117"/>
          <a:ext cx="1592119" cy="82432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16322"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Arial" pitchFamily="34" charset="0"/>
              <a:cs typeface="Arial" pitchFamily="34" charset="0"/>
            </a:rPr>
            <a:t>Geosurveys</a:t>
          </a:r>
        </a:p>
      </dsp:txBody>
      <dsp:txXfrm>
        <a:off x="4356947" y="4018117"/>
        <a:ext cx="1592119" cy="824328"/>
      </dsp:txXfrm>
    </dsp:sp>
    <dsp:sp modelId="{FEFA9CA7-4D24-4433-BAB9-3F9D847FFB4C}">
      <dsp:nvSpPr>
        <dsp:cNvPr id="0" name=""/>
        <dsp:cNvSpPr/>
      </dsp:nvSpPr>
      <dsp:spPr>
        <a:xfrm>
          <a:off x="4740504" y="4554003"/>
          <a:ext cx="1302641" cy="485293"/>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0160" rIns="40640" bIns="10160" numCol="1" spcCol="1270" anchor="ctr" anchorCtr="0">
          <a:noAutofit/>
        </a:bodyPr>
        <a:lstStyle/>
        <a:p>
          <a:pPr marL="0" lvl="0" indent="0" algn="l" defTabSz="711200">
            <a:lnSpc>
              <a:spcPct val="90000"/>
            </a:lnSpc>
            <a:spcBef>
              <a:spcPct val="0"/>
            </a:spcBef>
            <a:spcAft>
              <a:spcPct val="35000"/>
            </a:spcAft>
            <a:buNone/>
          </a:pPr>
          <a:r>
            <a:rPr lang="en-GB" sz="1600" kern="1200" dirty="0">
              <a:latin typeface="Arial" pitchFamily="34" charset="0"/>
              <a:cs typeface="Arial" pitchFamily="34" charset="0"/>
            </a:rPr>
            <a:t> </a:t>
          </a:r>
          <a:r>
            <a:rPr lang="en-GB" sz="1600" kern="1200" dirty="0" err="1">
              <a:latin typeface="Arial" pitchFamily="34" charset="0"/>
              <a:cs typeface="Arial" pitchFamily="34" charset="0"/>
            </a:rPr>
            <a:t>Topografía</a:t>
          </a:r>
          <a:endParaRPr lang="en-GB" sz="1600" kern="1200" dirty="0">
            <a:latin typeface="Arial" pitchFamily="34" charset="0"/>
            <a:cs typeface="Arial" pitchFamily="34" charset="0"/>
          </a:endParaRPr>
        </a:p>
      </dsp:txBody>
      <dsp:txXfrm>
        <a:off x="4740504" y="4554003"/>
        <a:ext cx="1302641" cy="485293"/>
      </dsp:txXfrm>
    </dsp:sp>
    <dsp:sp modelId="{AC35B007-2F86-4A4A-B783-9B70BA23938C}">
      <dsp:nvSpPr>
        <dsp:cNvPr id="0" name=""/>
        <dsp:cNvSpPr/>
      </dsp:nvSpPr>
      <dsp:spPr>
        <a:xfrm>
          <a:off x="6427833" y="4018117"/>
          <a:ext cx="2174054" cy="82432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16322"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Arial" pitchFamily="34" charset="0"/>
              <a:cs typeface="Arial" pitchFamily="34" charset="0"/>
            </a:rPr>
            <a:t>Innovation Centre</a:t>
          </a:r>
        </a:p>
      </dsp:txBody>
      <dsp:txXfrm>
        <a:off x="6427833" y="4018117"/>
        <a:ext cx="2174054" cy="824328"/>
      </dsp:txXfrm>
    </dsp:sp>
    <dsp:sp modelId="{5FD39990-B8FC-40A3-8B08-77EC507796CF}">
      <dsp:nvSpPr>
        <dsp:cNvPr id="0" name=""/>
        <dsp:cNvSpPr/>
      </dsp:nvSpPr>
      <dsp:spPr>
        <a:xfrm>
          <a:off x="7037224" y="4528130"/>
          <a:ext cx="1432907" cy="537039"/>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0160" rIns="40640" bIns="10160" numCol="1" spcCol="1270" anchor="ctr" anchorCtr="0">
          <a:noAutofit/>
        </a:bodyPr>
        <a:lstStyle/>
        <a:p>
          <a:pPr marL="0" lvl="0" indent="0" algn="l" defTabSz="711200">
            <a:lnSpc>
              <a:spcPct val="90000"/>
            </a:lnSpc>
            <a:spcBef>
              <a:spcPct val="0"/>
            </a:spcBef>
            <a:spcAft>
              <a:spcPct val="35000"/>
            </a:spcAft>
            <a:buNone/>
          </a:pPr>
          <a:r>
            <a:rPr lang="en-GB" sz="1600" kern="1200" dirty="0" err="1">
              <a:latin typeface="Arial" pitchFamily="34" charset="0"/>
              <a:cs typeface="Arial" pitchFamily="34" charset="0"/>
            </a:rPr>
            <a:t>Desarrollo</a:t>
          </a:r>
          <a:r>
            <a:rPr lang="en-GB" sz="1600" kern="1200" dirty="0">
              <a:latin typeface="Arial" pitchFamily="34" charset="0"/>
              <a:cs typeface="Arial" pitchFamily="34" charset="0"/>
            </a:rPr>
            <a:t> de Software </a:t>
          </a:r>
          <a:endParaRPr lang="en-GB" sz="900" kern="1200" dirty="0">
            <a:latin typeface="Arial" pitchFamily="34" charset="0"/>
            <a:cs typeface="Arial" pitchFamily="34" charset="0"/>
          </a:endParaRPr>
        </a:p>
      </dsp:txBody>
      <dsp:txXfrm>
        <a:off x="7037224" y="4528130"/>
        <a:ext cx="1432907" cy="537039"/>
      </dsp:txXfrm>
    </dsp:sp>
    <dsp:sp modelId="{8BE6A435-9365-4387-9AD0-C238A837AC08}">
      <dsp:nvSpPr>
        <dsp:cNvPr id="0" name=""/>
        <dsp:cNvSpPr/>
      </dsp:nvSpPr>
      <dsp:spPr>
        <a:xfrm>
          <a:off x="1960507" y="2464104"/>
          <a:ext cx="1981487" cy="82432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16322"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Arial" pitchFamily="34" charset="0"/>
              <a:cs typeface="Arial" pitchFamily="34" charset="0"/>
            </a:rPr>
            <a:t>IIC Academy</a:t>
          </a:r>
        </a:p>
      </dsp:txBody>
      <dsp:txXfrm>
        <a:off x="1960507" y="2464104"/>
        <a:ext cx="1981487" cy="824328"/>
      </dsp:txXfrm>
    </dsp:sp>
    <dsp:sp modelId="{282E198D-7426-44B0-927D-2E464BF8F39D}">
      <dsp:nvSpPr>
        <dsp:cNvPr id="0" name=""/>
        <dsp:cNvSpPr/>
      </dsp:nvSpPr>
      <dsp:spPr>
        <a:xfrm>
          <a:off x="2575452" y="3079044"/>
          <a:ext cx="1432907" cy="500194"/>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0160" rIns="40640" bIns="10160" numCol="1" spcCol="1270" anchor="ctr" anchorCtr="0">
          <a:noAutofit/>
        </a:bodyPr>
        <a:lstStyle/>
        <a:p>
          <a:pPr marL="0" lvl="0" indent="0" algn="l" defTabSz="711200">
            <a:lnSpc>
              <a:spcPct val="90000"/>
            </a:lnSpc>
            <a:spcBef>
              <a:spcPct val="0"/>
            </a:spcBef>
            <a:spcAft>
              <a:spcPct val="35000"/>
            </a:spcAft>
            <a:buNone/>
          </a:pPr>
          <a:r>
            <a:rPr lang="en-GB" sz="1600" kern="1200" dirty="0" err="1">
              <a:latin typeface="Arial" pitchFamily="34" charset="0"/>
              <a:cs typeface="Arial" pitchFamily="34" charset="0"/>
            </a:rPr>
            <a:t>Capacitación</a:t>
          </a:r>
          <a:endParaRPr lang="en-GB" sz="1600" kern="1200" dirty="0">
            <a:latin typeface="Arial" pitchFamily="34" charset="0"/>
            <a:cs typeface="Arial" pitchFamily="34" charset="0"/>
          </a:endParaRPr>
        </a:p>
      </dsp:txBody>
      <dsp:txXfrm>
        <a:off x="2575452" y="3079044"/>
        <a:ext cx="1432907" cy="5001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A0487A-769E-4A56-9742-D1A560B652FC}">
      <dsp:nvSpPr>
        <dsp:cNvPr id="0" name=""/>
        <dsp:cNvSpPr/>
      </dsp:nvSpPr>
      <dsp:spPr>
        <a:xfrm>
          <a:off x="3261840" y="133552"/>
          <a:ext cx="2650499" cy="920483"/>
        </a:xfrm>
        <a:prstGeom prst="ellipse">
          <a:avLst/>
        </a:prstGeom>
        <a:solidFill>
          <a:schemeClr val="accent6">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C51E5C-0884-496D-AE3F-2F84D6B49F18}">
      <dsp:nvSpPr>
        <dsp:cNvPr id="0" name=""/>
        <dsp:cNvSpPr/>
      </dsp:nvSpPr>
      <dsp:spPr>
        <a:xfrm>
          <a:off x="4334229" y="2387504"/>
          <a:ext cx="513662" cy="328744"/>
        </a:xfrm>
        <a:prstGeom prst="downArrow">
          <a:avLst/>
        </a:prstGeom>
        <a:solidFill>
          <a:schemeClr val="accent6">
            <a:tint val="4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F66F9F-F509-44D8-91DB-8EB06AB520DD}">
      <dsp:nvSpPr>
        <dsp:cNvPr id="0" name=""/>
        <dsp:cNvSpPr/>
      </dsp:nvSpPr>
      <dsp:spPr>
        <a:xfrm>
          <a:off x="3354509" y="2650499"/>
          <a:ext cx="2465580" cy="616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1" kern="1200" noProof="0" dirty="0">
              <a:solidFill>
                <a:srgbClr val="002060"/>
              </a:solidFill>
              <a:latin typeface="Arial" pitchFamily="34" charset="0"/>
              <a:ea typeface="+mn-ea"/>
              <a:cs typeface="+mn-cs"/>
            </a:rPr>
            <a:t>MSDI</a:t>
          </a:r>
        </a:p>
      </dsp:txBody>
      <dsp:txXfrm>
        <a:off x="3354509" y="2650499"/>
        <a:ext cx="2465580" cy="616395"/>
      </dsp:txXfrm>
    </dsp:sp>
    <dsp:sp modelId="{44A03231-61CB-469C-9BF7-C524F643C006}">
      <dsp:nvSpPr>
        <dsp:cNvPr id="0" name=""/>
        <dsp:cNvSpPr/>
      </dsp:nvSpPr>
      <dsp:spPr>
        <a:xfrm>
          <a:off x="4225285" y="1188304"/>
          <a:ext cx="924592" cy="924592"/>
        </a:xfrm>
        <a:prstGeom prst="ellipse">
          <a:avLst/>
        </a:prstGeom>
        <a:solidFill>
          <a:srgbClr val="00206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ES" sz="900" kern="1200" noProof="0" dirty="0"/>
            <a:t>Tecnologías</a:t>
          </a:r>
        </a:p>
      </dsp:txBody>
      <dsp:txXfrm>
        <a:off x="4360688" y="1323707"/>
        <a:ext cx="653786" cy="653786"/>
      </dsp:txXfrm>
    </dsp:sp>
    <dsp:sp modelId="{7791FD95-F4B1-45CC-9614-AC0DFE596618}">
      <dsp:nvSpPr>
        <dsp:cNvPr id="0" name=""/>
        <dsp:cNvSpPr/>
      </dsp:nvSpPr>
      <dsp:spPr>
        <a:xfrm>
          <a:off x="3563688" y="431476"/>
          <a:ext cx="924592" cy="924592"/>
        </a:xfrm>
        <a:prstGeom prst="ellipse">
          <a:avLst/>
        </a:prstGeom>
        <a:solidFill>
          <a:srgbClr val="002060">
            <a:alpha val="69000"/>
          </a:srgb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ES" sz="900" kern="1200" noProof="0" dirty="0"/>
            <a:t>Datos Espaciales Marinos</a:t>
          </a:r>
        </a:p>
      </dsp:txBody>
      <dsp:txXfrm>
        <a:off x="3699091" y="566879"/>
        <a:ext cx="653786" cy="653786"/>
      </dsp:txXfrm>
    </dsp:sp>
    <dsp:sp modelId="{C6A8918A-29A6-4B81-903E-C2C40BDCDD5B}">
      <dsp:nvSpPr>
        <dsp:cNvPr id="0" name=""/>
        <dsp:cNvSpPr/>
      </dsp:nvSpPr>
      <dsp:spPr>
        <a:xfrm>
          <a:off x="4508827" y="207930"/>
          <a:ext cx="924592" cy="924592"/>
        </a:xfrm>
        <a:prstGeom prst="ellipse">
          <a:avLst/>
        </a:prstGeom>
        <a:solidFill>
          <a:srgbClr val="002060">
            <a:alpha val="53000"/>
          </a:srgb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ES" sz="900" kern="1200" noProof="0" dirty="0"/>
            <a:t>Políticas</a:t>
          </a:r>
        </a:p>
      </dsp:txBody>
      <dsp:txXfrm>
        <a:off x="4644230" y="343333"/>
        <a:ext cx="653786" cy="653786"/>
      </dsp:txXfrm>
    </dsp:sp>
    <dsp:sp modelId="{8C520A59-F61E-4206-BAC2-8DDA8EEB5714}">
      <dsp:nvSpPr>
        <dsp:cNvPr id="0" name=""/>
        <dsp:cNvSpPr/>
      </dsp:nvSpPr>
      <dsp:spPr>
        <a:xfrm>
          <a:off x="3124207" y="10835"/>
          <a:ext cx="2876510" cy="2301208"/>
        </a:xfrm>
        <a:prstGeom prst="funnel">
          <a:avLst/>
        </a:prstGeom>
        <a:solidFill>
          <a:schemeClr val="lt1">
            <a:alpha val="4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4C15F6-BBA6-4FFC-9E1E-140B96F3D536}">
      <dsp:nvSpPr>
        <dsp:cNvPr id="0" name=""/>
        <dsp:cNvSpPr/>
      </dsp:nvSpPr>
      <dsp:spPr>
        <a:xfrm>
          <a:off x="0" y="0"/>
          <a:ext cx="7772400" cy="2895600"/>
        </a:xfrm>
        <a:prstGeom prst="roundRect">
          <a:avLst>
            <a:gd name="adj" fmla="val 8500"/>
          </a:avLst>
        </a:prstGeom>
        <a:solidFill>
          <a:srgbClr val="00206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1787631" numCol="1" spcCol="1270" anchor="t" anchorCtr="0">
          <a:noAutofit/>
        </a:bodyPr>
        <a:lstStyle/>
        <a:p>
          <a:pPr marL="0" lvl="0" indent="0" algn="l" defTabSz="889000" rtl="0">
            <a:lnSpc>
              <a:spcPct val="90000"/>
            </a:lnSpc>
            <a:spcBef>
              <a:spcPct val="0"/>
            </a:spcBef>
            <a:spcAft>
              <a:spcPct val="35000"/>
            </a:spcAft>
            <a:buNone/>
          </a:pPr>
          <a:r>
            <a:rPr lang="es-ES" sz="2000" kern="1200" noProof="0" dirty="0"/>
            <a:t>Provee rápido descubrimiento, acceso, fusión y aplicación de la información</a:t>
          </a:r>
        </a:p>
      </dsp:txBody>
      <dsp:txXfrm>
        <a:off x="72088" y="72088"/>
        <a:ext cx="7628224" cy="2751424"/>
      </dsp:txXfrm>
    </dsp:sp>
    <dsp:sp modelId="{297359AE-0965-48B7-B411-19B3BCB324ED}">
      <dsp:nvSpPr>
        <dsp:cNvPr id="0" name=""/>
        <dsp:cNvSpPr/>
      </dsp:nvSpPr>
      <dsp:spPr>
        <a:xfrm>
          <a:off x="194310" y="1303020"/>
          <a:ext cx="808502" cy="1303020"/>
        </a:xfrm>
        <a:prstGeom prst="roundRect">
          <a:avLst>
            <a:gd name="adj" fmla="val 10500"/>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rtl="0">
            <a:lnSpc>
              <a:spcPct val="90000"/>
            </a:lnSpc>
            <a:spcBef>
              <a:spcPct val="0"/>
            </a:spcBef>
            <a:spcAft>
              <a:spcPct val="35000"/>
            </a:spcAft>
            <a:buNone/>
          </a:pPr>
          <a:r>
            <a:rPr lang="en-US" sz="900" kern="1200" dirty="0">
              <a:solidFill>
                <a:srgbClr val="002060"/>
              </a:solidFill>
            </a:rPr>
            <a:t>Catalogue</a:t>
          </a:r>
        </a:p>
      </dsp:txBody>
      <dsp:txXfrm>
        <a:off x="219174" y="1327884"/>
        <a:ext cx="758774" cy="1253292"/>
      </dsp:txXfrm>
    </dsp:sp>
    <dsp:sp modelId="{02A31748-D5D2-45C7-B37A-6A35CB9E463C}">
      <dsp:nvSpPr>
        <dsp:cNvPr id="0" name=""/>
        <dsp:cNvSpPr/>
      </dsp:nvSpPr>
      <dsp:spPr>
        <a:xfrm>
          <a:off x="1015578" y="1303020"/>
          <a:ext cx="808502" cy="1303020"/>
        </a:xfrm>
        <a:prstGeom prst="roundRect">
          <a:avLst>
            <a:gd name="adj" fmla="val 10500"/>
          </a:avLst>
        </a:prstGeom>
        <a:solidFill>
          <a:schemeClr val="lt1">
            <a:alpha val="90000"/>
            <a:hueOff val="0"/>
            <a:satOff val="0"/>
            <a:lumOff val="0"/>
            <a:alphaOff val="0"/>
          </a:schemeClr>
        </a:solidFill>
        <a:ln w="19050" cap="flat" cmpd="sng" algn="ctr">
          <a:solidFill>
            <a:schemeClr val="accent5">
              <a:hueOff val="-1241735"/>
              <a:satOff val="4976"/>
              <a:lumOff val="10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rtl="0">
            <a:lnSpc>
              <a:spcPct val="90000"/>
            </a:lnSpc>
            <a:spcBef>
              <a:spcPct val="0"/>
            </a:spcBef>
            <a:spcAft>
              <a:spcPct val="35000"/>
            </a:spcAft>
            <a:buNone/>
          </a:pPr>
          <a:r>
            <a:rPr lang="en-US" sz="900" kern="1200" dirty="0">
              <a:solidFill>
                <a:srgbClr val="002060"/>
              </a:solidFill>
            </a:rPr>
            <a:t>Geography Markup Language</a:t>
          </a:r>
        </a:p>
      </dsp:txBody>
      <dsp:txXfrm>
        <a:off x="1040442" y="1327884"/>
        <a:ext cx="758774" cy="1253292"/>
      </dsp:txXfrm>
    </dsp:sp>
    <dsp:sp modelId="{9AF10D72-AA45-4EBA-A52E-9460DE50AE99}">
      <dsp:nvSpPr>
        <dsp:cNvPr id="0" name=""/>
        <dsp:cNvSpPr/>
      </dsp:nvSpPr>
      <dsp:spPr>
        <a:xfrm>
          <a:off x="1836846" y="1303020"/>
          <a:ext cx="808502" cy="1303020"/>
        </a:xfrm>
        <a:prstGeom prst="roundRect">
          <a:avLst>
            <a:gd name="adj" fmla="val 10500"/>
          </a:avLst>
        </a:prstGeom>
        <a:solidFill>
          <a:schemeClr val="lt1">
            <a:alpha val="90000"/>
            <a:hueOff val="0"/>
            <a:satOff val="0"/>
            <a:lumOff val="0"/>
            <a:alphaOff val="0"/>
          </a:schemeClr>
        </a:solidFill>
        <a:ln w="19050" cap="flat" cmpd="sng" algn="ctr">
          <a:solidFill>
            <a:schemeClr val="accent5">
              <a:hueOff val="-2483469"/>
              <a:satOff val="9953"/>
              <a:lumOff val="21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rtl="0">
            <a:lnSpc>
              <a:spcPct val="90000"/>
            </a:lnSpc>
            <a:spcBef>
              <a:spcPct val="0"/>
            </a:spcBef>
            <a:spcAft>
              <a:spcPct val="35000"/>
            </a:spcAft>
            <a:buNone/>
          </a:pPr>
          <a:r>
            <a:rPr lang="en-US" sz="900" kern="1200" dirty="0">
              <a:solidFill>
                <a:srgbClr val="002060"/>
              </a:solidFill>
            </a:rPr>
            <a:t>KML</a:t>
          </a:r>
        </a:p>
      </dsp:txBody>
      <dsp:txXfrm>
        <a:off x="1861710" y="1327884"/>
        <a:ext cx="758774" cy="1253292"/>
      </dsp:txXfrm>
    </dsp:sp>
    <dsp:sp modelId="{D08B47E1-A5CB-40B0-A8C2-33762F2A0D20}">
      <dsp:nvSpPr>
        <dsp:cNvPr id="0" name=""/>
        <dsp:cNvSpPr/>
      </dsp:nvSpPr>
      <dsp:spPr>
        <a:xfrm>
          <a:off x="2658114" y="1303020"/>
          <a:ext cx="808502" cy="1303020"/>
        </a:xfrm>
        <a:prstGeom prst="roundRect">
          <a:avLst>
            <a:gd name="adj" fmla="val 10500"/>
          </a:avLst>
        </a:prstGeom>
        <a:solidFill>
          <a:schemeClr val="lt1">
            <a:alpha val="90000"/>
            <a:hueOff val="0"/>
            <a:satOff val="0"/>
            <a:lumOff val="0"/>
            <a:alphaOff val="0"/>
          </a:schemeClr>
        </a:solidFill>
        <a:ln w="19050" cap="flat" cmpd="sng" algn="ctr">
          <a:solidFill>
            <a:schemeClr val="accent5">
              <a:hueOff val="-3725204"/>
              <a:satOff val="14929"/>
              <a:lumOff val="32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rtl="0">
            <a:lnSpc>
              <a:spcPct val="90000"/>
            </a:lnSpc>
            <a:spcBef>
              <a:spcPct val="0"/>
            </a:spcBef>
            <a:spcAft>
              <a:spcPct val="35000"/>
            </a:spcAft>
            <a:buNone/>
          </a:pPr>
          <a:r>
            <a:rPr lang="en-US" sz="900" kern="1200" dirty="0">
              <a:solidFill>
                <a:srgbClr val="002060"/>
              </a:solidFill>
            </a:rPr>
            <a:t>Web Coverage Service</a:t>
          </a:r>
        </a:p>
      </dsp:txBody>
      <dsp:txXfrm>
        <a:off x="2682978" y="1327884"/>
        <a:ext cx="758774" cy="1253292"/>
      </dsp:txXfrm>
    </dsp:sp>
    <dsp:sp modelId="{94F7EBFF-98A9-484E-BDB6-1EB5ADB29A39}">
      <dsp:nvSpPr>
        <dsp:cNvPr id="0" name=""/>
        <dsp:cNvSpPr/>
      </dsp:nvSpPr>
      <dsp:spPr>
        <a:xfrm>
          <a:off x="3479382" y="1303020"/>
          <a:ext cx="808502" cy="1303020"/>
        </a:xfrm>
        <a:prstGeom prst="roundRect">
          <a:avLst>
            <a:gd name="adj" fmla="val 10500"/>
          </a:avLst>
        </a:prstGeom>
        <a:solidFill>
          <a:schemeClr val="lt1">
            <a:alpha val="90000"/>
            <a:hueOff val="0"/>
            <a:satOff val="0"/>
            <a:lumOff val="0"/>
            <a:alphaOff val="0"/>
          </a:schemeClr>
        </a:solidFill>
        <a:ln w="1905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rtl="0">
            <a:lnSpc>
              <a:spcPct val="90000"/>
            </a:lnSpc>
            <a:spcBef>
              <a:spcPct val="0"/>
            </a:spcBef>
            <a:spcAft>
              <a:spcPct val="35000"/>
            </a:spcAft>
            <a:buNone/>
          </a:pPr>
          <a:r>
            <a:rPr lang="en-US" sz="900" kern="1200" dirty="0">
              <a:solidFill>
                <a:srgbClr val="002060"/>
              </a:solidFill>
            </a:rPr>
            <a:t>Web Feature Service</a:t>
          </a:r>
        </a:p>
      </dsp:txBody>
      <dsp:txXfrm>
        <a:off x="3504246" y="1327884"/>
        <a:ext cx="758774" cy="1253292"/>
      </dsp:txXfrm>
    </dsp:sp>
    <dsp:sp modelId="{7DB4E9C7-1B0F-4272-9A50-91AC648636BF}">
      <dsp:nvSpPr>
        <dsp:cNvPr id="0" name=""/>
        <dsp:cNvSpPr/>
      </dsp:nvSpPr>
      <dsp:spPr>
        <a:xfrm>
          <a:off x="4300650" y="1303020"/>
          <a:ext cx="808502" cy="1303020"/>
        </a:xfrm>
        <a:prstGeom prst="roundRect">
          <a:avLst>
            <a:gd name="adj" fmla="val 10500"/>
          </a:avLst>
        </a:prstGeom>
        <a:solidFill>
          <a:schemeClr val="lt1">
            <a:alpha val="90000"/>
            <a:hueOff val="0"/>
            <a:satOff val="0"/>
            <a:lumOff val="0"/>
            <a:alphaOff val="0"/>
          </a:schemeClr>
        </a:solidFill>
        <a:ln w="19050" cap="flat" cmpd="sng" algn="ctr">
          <a:solidFill>
            <a:schemeClr val="accent5">
              <a:hueOff val="-6208672"/>
              <a:satOff val="24882"/>
              <a:lumOff val="53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rtl="0">
            <a:lnSpc>
              <a:spcPct val="90000"/>
            </a:lnSpc>
            <a:spcBef>
              <a:spcPct val="0"/>
            </a:spcBef>
            <a:spcAft>
              <a:spcPct val="35000"/>
            </a:spcAft>
            <a:buNone/>
          </a:pPr>
          <a:r>
            <a:rPr lang="en-US" sz="900" kern="1200" dirty="0">
              <a:solidFill>
                <a:srgbClr val="002060"/>
              </a:solidFill>
            </a:rPr>
            <a:t>Web Map Service</a:t>
          </a:r>
        </a:p>
      </dsp:txBody>
      <dsp:txXfrm>
        <a:off x="4325514" y="1327884"/>
        <a:ext cx="758774" cy="1253292"/>
      </dsp:txXfrm>
    </dsp:sp>
    <dsp:sp modelId="{7783E84D-D6A6-490F-A80E-8059302F6541}">
      <dsp:nvSpPr>
        <dsp:cNvPr id="0" name=""/>
        <dsp:cNvSpPr/>
      </dsp:nvSpPr>
      <dsp:spPr>
        <a:xfrm>
          <a:off x="5121918" y="1303020"/>
          <a:ext cx="808502" cy="1303020"/>
        </a:xfrm>
        <a:prstGeom prst="roundRect">
          <a:avLst>
            <a:gd name="adj" fmla="val 10500"/>
          </a:avLst>
        </a:prstGeom>
        <a:solidFill>
          <a:schemeClr val="lt1">
            <a:alpha val="90000"/>
            <a:hueOff val="0"/>
            <a:satOff val="0"/>
            <a:lumOff val="0"/>
            <a:alphaOff val="0"/>
          </a:schemeClr>
        </a:solidFill>
        <a:ln w="19050" cap="flat" cmpd="sng" algn="ctr">
          <a:solidFill>
            <a:schemeClr val="accent5">
              <a:hueOff val="-7450407"/>
              <a:satOff val="29858"/>
              <a:lumOff val="64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rtl="0">
            <a:lnSpc>
              <a:spcPct val="90000"/>
            </a:lnSpc>
            <a:spcBef>
              <a:spcPct val="0"/>
            </a:spcBef>
            <a:spcAft>
              <a:spcPct val="35000"/>
            </a:spcAft>
            <a:buNone/>
          </a:pPr>
          <a:r>
            <a:rPr lang="en-US" sz="900" kern="1200" dirty="0">
              <a:solidFill>
                <a:srgbClr val="002060"/>
              </a:solidFill>
            </a:rPr>
            <a:t>Web Map Tile Service</a:t>
          </a:r>
        </a:p>
      </dsp:txBody>
      <dsp:txXfrm>
        <a:off x="5146782" y="1327884"/>
        <a:ext cx="758774" cy="1253292"/>
      </dsp:txXfrm>
    </dsp:sp>
    <dsp:sp modelId="{35B48957-D0AF-407E-A768-7C940D279DCE}">
      <dsp:nvSpPr>
        <dsp:cNvPr id="0" name=""/>
        <dsp:cNvSpPr/>
      </dsp:nvSpPr>
      <dsp:spPr>
        <a:xfrm>
          <a:off x="5943186" y="1303020"/>
          <a:ext cx="808502" cy="1303020"/>
        </a:xfrm>
        <a:prstGeom prst="roundRect">
          <a:avLst>
            <a:gd name="adj" fmla="val 10500"/>
          </a:avLst>
        </a:prstGeom>
        <a:solidFill>
          <a:schemeClr val="lt1">
            <a:alpha val="90000"/>
            <a:hueOff val="0"/>
            <a:satOff val="0"/>
            <a:lumOff val="0"/>
            <a:alphaOff val="0"/>
          </a:schemeClr>
        </a:solidFill>
        <a:ln w="19050" cap="flat" cmpd="sng" algn="ctr">
          <a:solidFill>
            <a:schemeClr val="accent5">
              <a:hueOff val="-8692142"/>
              <a:satOff val="34835"/>
              <a:lumOff val="75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rtl="0">
            <a:lnSpc>
              <a:spcPct val="90000"/>
            </a:lnSpc>
            <a:spcBef>
              <a:spcPct val="0"/>
            </a:spcBef>
            <a:spcAft>
              <a:spcPct val="35000"/>
            </a:spcAft>
            <a:buNone/>
          </a:pPr>
          <a:r>
            <a:rPr lang="en-US" sz="900" kern="1200" dirty="0">
              <a:solidFill>
                <a:srgbClr val="002060"/>
              </a:solidFill>
            </a:rPr>
            <a:t>Web Processing Service</a:t>
          </a:r>
        </a:p>
      </dsp:txBody>
      <dsp:txXfrm>
        <a:off x="5968050" y="1327884"/>
        <a:ext cx="758774" cy="1253292"/>
      </dsp:txXfrm>
    </dsp:sp>
    <dsp:sp modelId="{6F0C0F0F-D798-4C5B-925C-66C2EE66B2E1}">
      <dsp:nvSpPr>
        <dsp:cNvPr id="0" name=""/>
        <dsp:cNvSpPr/>
      </dsp:nvSpPr>
      <dsp:spPr>
        <a:xfrm>
          <a:off x="6764454" y="1303020"/>
          <a:ext cx="808502" cy="1303020"/>
        </a:xfrm>
        <a:prstGeom prst="roundRect">
          <a:avLst>
            <a:gd name="adj" fmla="val 10500"/>
          </a:avLst>
        </a:prstGeom>
        <a:solidFill>
          <a:schemeClr val="lt1">
            <a:alpha val="90000"/>
            <a:hueOff val="0"/>
            <a:satOff val="0"/>
            <a:lumOff val="0"/>
            <a:alphaOff val="0"/>
          </a:schemeClr>
        </a:solidFill>
        <a:ln w="1905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rtl="0">
            <a:lnSpc>
              <a:spcPct val="90000"/>
            </a:lnSpc>
            <a:spcBef>
              <a:spcPct val="0"/>
            </a:spcBef>
            <a:spcAft>
              <a:spcPct val="35000"/>
            </a:spcAft>
            <a:buNone/>
          </a:pPr>
          <a:r>
            <a:rPr lang="en-US" sz="900" kern="1200" dirty="0">
              <a:solidFill>
                <a:srgbClr val="002060"/>
              </a:solidFill>
            </a:rPr>
            <a:t>Sensor Web Enablement</a:t>
          </a:r>
        </a:p>
      </dsp:txBody>
      <dsp:txXfrm>
        <a:off x="6789318" y="1327884"/>
        <a:ext cx="758774" cy="1253292"/>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553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85537"/>
          </a:xfrm>
          <a:prstGeom prst="rect">
            <a:avLst/>
          </a:prstGeom>
        </p:spPr>
        <p:txBody>
          <a:bodyPr vert="horz" lIns="91440" tIns="45720" rIns="91440" bIns="45720" rtlCol="0"/>
          <a:lstStyle>
            <a:lvl1pPr algn="r">
              <a:defRPr sz="1200"/>
            </a:lvl1pPr>
          </a:lstStyle>
          <a:p>
            <a:fld id="{724506C0-3FFE-45A5-803D-9F4FC5464A70}" type="datetimeFigureOut">
              <a:rPr lang="en-US" smtClean="0"/>
              <a:t>4/25/2019</a:t>
            </a:fld>
            <a:endParaRPr lang="en-US" dirty="0"/>
          </a:p>
        </p:txBody>
      </p:sp>
      <p:sp>
        <p:nvSpPr>
          <p:cNvPr id="4" name="Slide Image Placeholder 3"/>
          <p:cNvSpPr>
            <a:spLocks noGrp="1" noRot="1" noChangeAspect="1"/>
          </p:cNvSpPr>
          <p:nvPr>
            <p:ph type="sldImg" idx="2"/>
          </p:nvPr>
        </p:nvSpPr>
        <p:spPr>
          <a:xfrm>
            <a:off x="1001713" y="728663"/>
            <a:ext cx="4854575" cy="36417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612601"/>
            <a:ext cx="5486400" cy="436983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223516"/>
            <a:ext cx="2971800" cy="48553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9223516"/>
            <a:ext cx="2971800" cy="485537"/>
          </a:xfrm>
          <a:prstGeom prst="rect">
            <a:avLst/>
          </a:prstGeom>
        </p:spPr>
        <p:txBody>
          <a:bodyPr vert="horz" lIns="91440" tIns="45720" rIns="91440" bIns="45720" rtlCol="0" anchor="b"/>
          <a:lstStyle>
            <a:lvl1pPr algn="r">
              <a:defRPr sz="1200"/>
            </a:lvl1pPr>
          </a:lstStyle>
          <a:p>
            <a:fld id="{F8646707-6BBD-41A9-B4DF-0C76A73A2D2A}" type="slidenum">
              <a:rPr lang="en-US" smtClean="0"/>
              <a:t>‹#›</a:t>
            </a:fld>
            <a:endParaRPr lang="en-US" dirty="0"/>
          </a:p>
        </p:txBody>
      </p:sp>
    </p:spTree>
    <p:extLst>
      <p:ext uri="{BB962C8B-B14F-4D97-AF65-F5344CB8AC3E}">
        <p14:creationId xmlns:p14="http://schemas.microsoft.com/office/powerpoint/2010/main" val="3329481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1</a:t>
            </a:fld>
            <a:endParaRPr lang="en-US" dirty="0"/>
          </a:p>
        </p:txBody>
      </p:sp>
    </p:spTree>
    <p:extLst>
      <p:ext uri="{BB962C8B-B14F-4D97-AF65-F5344CB8AC3E}">
        <p14:creationId xmlns:p14="http://schemas.microsoft.com/office/powerpoint/2010/main" val="190125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Mientras</a:t>
            </a:r>
            <a:r>
              <a:rPr lang="en-US" dirty="0"/>
              <a:t> que </a:t>
            </a:r>
            <a:r>
              <a:rPr lang="en-US" dirty="0" err="1"/>
              <a:t>algunas</a:t>
            </a:r>
            <a:r>
              <a:rPr lang="en-US" dirty="0"/>
              <a:t> </a:t>
            </a:r>
            <a:r>
              <a:rPr lang="en-US" dirty="0" err="1"/>
              <a:t>naciones</a:t>
            </a:r>
            <a:r>
              <a:rPr lang="en-US" dirty="0"/>
              <a:t> </a:t>
            </a:r>
            <a:r>
              <a:rPr lang="en-US" dirty="0" err="1"/>
              <a:t>todavía</a:t>
            </a:r>
            <a:r>
              <a:rPr lang="en-US" dirty="0"/>
              <a:t> </a:t>
            </a:r>
            <a:r>
              <a:rPr lang="en-US" dirty="0" err="1"/>
              <a:t>enfrentan</a:t>
            </a:r>
            <a:r>
              <a:rPr lang="en-US" dirty="0"/>
              <a:t> </a:t>
            </a:r>
            <a:r>
              <a:rPr lang="en-US" dirty="0" err="1"/>
              <a:t>los</a:t>
            </a:r>
            <a:r>
              <a:rPr lang="en-US" dirty="0"/>
              <a:t> </a:t>
            </a:r>
            <a:r>
              <a:rPr lang="en-US" dirty="0" err="1"/>
              <a:t>retos</a:t>
            </a:r>
            <a:r>
              <a:rPr lang="en-US" dirty="0"/>
              <a:t> de </a:t>
            </a:r>
            <a:r>
              <a:rPr lang="en-US" dirty="0" err="1"/>
              <a:t>los</a:t>
            </a:r>
            <a:r>
              <a:rPr lang="en-US" dirty="0"/>
              <a:t> </a:t>
            </a:r>
            <a:r>
              <a:rPr lang="en-US" dirty="0" err="1"/>
              <a:t>cambios</a:t>
            </a:r>
            <a:r>
              <a:rPr lang="en-US" dirty="0"/>
              <a:t> de </a:t>
            </a:r>
            <a:r>
              <a:rPr lang="en-US" dirty="0" err="1"/>
              <a:t>políticas</a:t>
            </a:r>
            <a:r>
              <a:rPr lang="en-US" dirty="0"/>
              <a:t> </a:t>
            </a:r>
            <a:r>
              <a:rPr lang="en-US" dirty="0" err="1"/>
              <a:t>alrededor</a:t>
            </a:r>
            <a:r>
              <a:rPr lang="en-US" dirty="0"/>
              <a:t> de las IDE y el </a:t>
            </a:r>
            <a:r>
              <a:rPr lang="en-US" dirty="0" err="1"/>
              <a:t>intercambio</a:t>
            </a:r>
            <a:r>
              <a:rPr lang="en-US" dirty="0"/>
              <a:t> de </a:t>
            </a:r>
            <a:r>
              <a:rPr lang="en-US" dirty="0" err="1"/>
              <a:t>datos</a:t>
            </a:r>
            <a:r>
              <a:rPr lang="en-US" dirty="0"/>
              <a:t>, </a:t>
            </a:r>
            <a:r>
              <a:rPr lang="en-US" dirty="0" err="1"/>
              <a:t>muchos</a:t>
            </a:r>
            <a:r>
              <a:rPr lang="en-US" dirty="0"/>
              <a:t> de </a:t>
            </a:r>
            <a:r>
              <a:rPr lang="en-US" dirty="0" err="1"/>
              <a:t>los</a:t>
            </a:r>
            <a:r>
              <a:rPr lang="en-US" dirty="0"/>
              <a:t> </a:t>
            </a:r>
            <a:r>
              <a:rPr lang="en-US" dirty="0" err="1"/>
              <a:t>temas</a:t>
            </a:r>
            <a:r>
              <a:rPr lang="en-US" dirty="0"/>
              <a:t> </a:t>
            </a:r>
            <a:r>
              <a:rPr lang="en-US" dirty="0" err="1"/>
              <a:t>técncios</a:t>
            </a:r>
            <a:r>
              <a:rPr lang="en-US" dirty="0"/>
              <a:t> </a:t>
            </a:r>
            <a:r>
              <a:rPr lang="en-US" dirty="0" err="1"/>
              <a:t>ya</a:t>
            </a:r>
            <a:r>
              <a:rPr lang="en-US" dirty="0"/>
              <a:t> </a:t>
            </a:r>
            <a:r>
              <a:rPr lang="en-US" dirty="0" err="1"/>
              <a:t>han</a:t>
            </a:r>
            <a:r>
              <a:rPr lang="en-US" dirty="0"/>
              <a:t> </a:t>
            </a:r>
            <a:r>
              <a:rPr lang="en-US" dirty="0" err="1"/>
              <a:t>sido</a:t>
            </a:r>
            <a:r>
              <a:rPr lang="en-US" dirty="0"/>
              <a:t> </a:t>
            </a:r>
            <a:r>
              <a:rPr lang="en-US" dirty="0" err="1"/>
              <a:t>resueltos</a:t>
            </a:r>
            <a:r>
              <a:rPr lang="en-US" dirty="0"/>
              <a:t>.</a:t>
            </a:r>
          </a:p>
          <a:p>
            <a:endParaRPr lang="en-US" dirty="0"/>
          </a:p>
          <a:p>
            <a:r>
              <a:rPr lang="en-US" dirty="0"/>
              <a:t>Sin embargo, al </a:t>
            </a:r>
            <a:r>
              <a:rPr lang="en-US" dirty="0" err="1"/>
              <a:t>implementar</a:t>
            </a:r>
            <a:r>
              <a:rPr lang="en-US" dirty="0"/>
              <a:t> la </a:t>
            </a:r>
            <a:r>
              <a:rPr lang="en-US" dirty="0" err="1"/>
              <a:t>interoperabilidad</a:t>
            </a:r>
            <a:r>
              <a:rPr lang="en-US" dirty="0"/>
              <a:t>, las OH </a:t>
            </a:r>
            <a:r>
              <a:rPr lang="en-US" dirty="0" err="1"/>
              <a:t>pueden</a:t>
            </a:r>
            <a:r>
              <a:rPr lang="en-US" dirty="0"/>
              <a:t> </a:t>
            </a:r>
            <a:r>
              <a:rPr lang="en-US" dirty="0" err="1"/>
              <a:t>maximizar</a:t>
            </a:r>
            <a:r>
              <a:rPr lang="en-US" dirty="0"/>
              <a:t> el valor de </a:t>
            </a:r>
            <a:r>
              <a:rPr lang="en-US" dirty="0" err="1"/>
              <a:t>los</a:t>
            </a:r>
            <a:r>
              <a:rPr lang="en-US" dirty="0"/>
              <a:t> </a:t>
            </a:r>
            <a:r>
              <a:rPr lang="en-US" dirty="0" err="1"/>
              <a:t>datos</a:t>
            </a:r>
            <a:r>
              <a:rPr lang="en-US" dirty="0"/>
              <a:t> </a:t>
            </a:r>
            <a:r>
              <a:rPr lang="en-US" dirty="0" err="1"/>
              <a:t>espaciales</a:t>
            </a:r>
            <a:r>
              <a:rPr lang="en-US" dirty="0"/>
              <a:t> </a:t>
            </a:r>
            <a:r>
              <a:rPr lang="en-US" dirty="0" err="1"/>
              <a:t>marinos</a:t>
            </a:r>
            <a:r>
              <a:rPr lang="en-US" dirty="0"/>
              <a:t>. Los </a:t>
            </a:r>
            <a:r>
              <a:rPr lang="en-US" dirty="0" err="1"/>
              <a:t>datos</a:t>
            </a:r>
            <a:r>
              <a:rPr lang="en-US" dirty="0"/>
              <a:t> de </a:t>
            </a:r>
            <a:r>
              <a:rPr lang="en-US" dirty="0" err="1"/>
              <a:t>levantamientos</a:t>
            </a:r>
            <a:r>
              <a:rPr lang="en-US" dirty="0"/>
              <a:t> </a:t>
            </a:r>
            <a:r>
              <a:rPr lang="en-US" dirty="0" err="1"/>
              <a:t>como</a:t>
            </a:r>
            <a:r>
              <a:rPr lang="en-US" dirty="0"/>
              <a:t> la </a:t>
            </a:r>
            <a:r>
              <a:rPr lang="en-US" dirty="0" err="1"/>
              <a:t>batimetría</a:t>
            </a:r>
            <a:r>
              <a:rPr lang="en-US" dirty="0"/>
              <a:t>, </a:t>
            </a:r>
            <a:r>
              <a:rPr lang="en-US" dirty="0" err="1"/>
              <a:t>geología</a:t>
            </a:r>
            <a:r>
              <a:rPr lang="en-US" dirty="0"/>
              <a:t> del </a:t>
            </a:r>
            <a:r>
              <a:rPr lang="en-US" dirty="0" err="1"/>
              <a:t>fondo</a:t>
            </a:r>
            <a:r>
              <a:rPr lang="en-US" dirty="0"/>
              <a:t>, </a:t>
            </a:r>
            <a:r>
              <a:rPr lang="en-US" dirty="0" err="1"/>
              <a:t>columna</a:t>
            </a:r>
            <a:r>
              <a:rPr lang="en-US" dirty="0"/>
              <a:t> de </a:t>
            </a:r>
            <a:r>
              <a:rPr lang="en-US" dirty="0" err="1"/>
              <a:t>agua</a:t>
            </a:r>
            <a:r>
              <a:rPr lang="en-US" dirty="0"/>
              <a:t> y </a:t>
            </a:r>
            <a:r>
              <a:rPr lang="en-US" dirty="0" err="1"/>
              <a:t>oceanografía</a:t>
            </a:r>
            <a:r>
              <a:rPr lang="en-US" dirty="0"/>
              <a:t>, </a:t>
            </a:r>
            <a:r>
              <a:rPr lang="en-US" dirty="0" err="1"/>
              <a:t>es</a:t>
            </a:r>
            <a:r>
              <a:rPr lang="en-US" dirty="0"/>
              <a:t> </a:t>
            </a:r>
            <a:r>
              <a:rPr lang="en-US" dirty="0" err="1"/>
              <a:t>una</a:t>
            </a:r>
            <a:r>
              <a:rPr lang="en-US" dirty="0"/>
              <a:t> </a:t>
            </a:r>
            <a:r>
              <a:rPr lang="en-US" dirty="0" err="1"/>
              <a:t>capa</a:t>
            </a:r>
            <a:r>
              <a:rPr lang="en-US" dirty="0"/>
              <a:t> base de </a:t>
            </a:r>
            <a:r>
              <a:rPr lang="en-US" dirty="0" err="1"/>
              <a:t>una</a:t>
            </a:r>
            <a:r>
              <a:rPr lang="en-US" dirty="0"/>
              <a:t> IDEM</a:t>
            </a:r>
            <a:r>
              <a:rPr lang="en-US" baseline="0" dirty="0"/>
              <a:t>. </a:t>
            </a:r>
            <a:r>
              <a:rPr lang="en-US" dirty="0"/>
              <a:t> </a:t>
            </a:r>
            <a:r>
              <a:rPr lang="en-US" dirty="0" err="1"/>
              <a:t>Está</a:t>
            </a:r>
            <a:r>
              <a:rPr lang="en-US" dirty="0"/>
              <a:t> </a:t>
            </a:r>
            <a:r>
              <a:rPr lang="en-US" dirty="0" err="1"/>
              <a:t>reconocido</a:t>
            </a:r>
            <a:r>
              <a:rPr lang="en-US" dirty="0"/>
              <a:t> </a:t>
            </a:r>
            <a:r>
              <a:rPr lang="en-US" dirty="0" err="1"/>
              <a:t>por</a:t>
            </a:r>
            <a:r>
              <a:rPr lang="en-US" dirty="0"/>
              <a:t> la OHI que las OH y las </a:t>
            </a:r>
            <a:r>
              <a:rPr lang="en-US" dirty="0" err="1"/>
              <a:t>Comisiones</a:t>
            </a:r>
            <a:r>
              <a:rPr lang="en-US" dirty="0"/>
              <a:t> </a:t>
            </a:r>
            <a:r>
              <a:rPr lang="en-US" dirty="0" err="1"/>
              <a:t>Regionales</a:t>
            </a:r>
            <a:r>
              <a:rPr lang="en-US" dirty="0"/>
              <a:t> </a:t>
            </a:r>
            <a:r>
              <a:rPr lang="en-US" dirty="0" err="1"/>
              <a:t>necesitan</a:t>
            </a:r>
            <a:r>
              <a:rPr lang="en-US" dirty="0"/>
              <a:t> </a:t>
            </a:r>
            <a:r>
              <a:rPr lang="en-US" dirty="0" err="1"/>
              <a:t>proporcionar</a:t>
            </a:r>
            <a:r>
              <a:rPr lang="en-US" dirty="0"/>
              <a:t> </a:t>
            </a:r>
            <a:r>
              <a:rPr lang="en-US" dirty="0" err="1"/>
              <a:t>esta</a:t>
            </a:r>
            <a:r>
              <a:rPr lang="en-US" dirty="0"/>
              <a:t> </a:t>
            </a:r>
            <a:r>
              <a:rPr lang="en-US" dirty="0" err="1"/>
              <a:t>información</a:t>
            </a:r>
            <a:r>
              <a:rPr lang="en-US" dirty="0"/>
              <a:t> </a:t>
            </a:r>
            <a:r>
              <a:rPr lang="en-US" dirty="0" err="1"/>
              <a:t>fundacional</a:t>
            </a:r>
            <a:r>
              <a:rPr lang="en-US" dirty="0"/>
              <a:t> y </a:t>
            </a:r>
            <a:r>
              <a:rPr lang="en-US" dirty="0" err="1"/>
              <a:t>actuar</a:t>
            </a:r>
            <a:r>
              <a:rPr lang="en-US" dirty="0"/>
              <a:t> </a:t>
            </a:r>
            <a:r>
              <a:rPr lang="en-US" dirty="0" err="1"/>
              <a:t>como</a:t>
            </a:r>
            <a:r>
              <a:rPr lang="en-US" dirty="0"/>
              <a:t> </a:t>
            </a:r>
            <a:r>
              <a:rPr lang="en-US" dirty="0" err="1"/>
              <a:t>suministradores</a:t>
            </a:r>
            <a:r>
              <a:rPr lang="en-US" dirty="0"/>
              <a:t> de </a:t>
            </a:r>
            <a:r>
              <a:rPr lang="en-US" dirty="0" err="1"/>
              <a:t>datos</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786892A0-8B62-44A7-8046-615E0F6E7A55}" type="slidenum">
              <a:rPr lang="en-US" smtClean="0"/>
              <a:pPr>
                <a:defRPr/>
              </a:pPr>
              <a:t>16</a:t>
            </a:fld>
            <a:endParaRPr lang="en-US"/>
          </a:p>
        </p:txBody>
      </p:sp>
    </p:spTree>
    <p:extLst>
      <p:ext uri="{BB962C8B-B14F-4D97-AF65-F5344CB8AC3E}">
        <p14:creationId xmlns:p14="http://schemas.microsoft.com/office/powerpoint/2010/main" val="3444020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86892A0-8B62-44A7-8046-615E0F6E7A55}" type="slidenum">
              <a:rPr lang="en-US" smtClean="0"/>
              <a:pPr>
                <a:defRPr/>
              </a:pPr>
              <a:t>17</a:t>
            </a:fld>
            <a:endParaRPr lang="en-US"/>
          </a:p>
        </p:txBody>
      </p:sp>
    </p:spTree>
    <p:extLst>
      <p:ext uri="{BB962C8B-B14F-4D97-AF65-F5344CB8AC3E}">
        <p14:creationId xmlns:p14="http://schemas.microsoft.com/office/powerpoint/2010/main" val="2987347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86892A0-8B62-44A7-8046-615E0F6E7A55}" type="slidenum">
              <a:rPr lang="en-US" smtClean="0"/>
              <a:pPr>
                <a:defRPr/>
              </a:pPr>
              <a:t>18</a:t>
            </a:fld>
            <a:endParaRPr lang="en-US"/>
          </a:p>
        </p:txBody>
      </p:sp>
    </p:spTree>
    <p:extLst>
      <p:ext uri="{BB962C8B-B14F-4D97-AF65-F5344CB8AC3E}">
        <p14:creationId xmlns:p14="http://schemas.microsoft.com/office/powerpoint/2010/main" val="2595886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86892A0-8B62-44A7-8046-615E0F6E7A55}" type="slidenum">
              <a:rPr lang="en-US" smtClean="0"/>
              <a:pPr>
                <a:defRPr/>
              </a:pPr>
              <a:t>19</a:t>
            </a:fld>
            <a:endParaRPr lang="en-US"/>
          </a:p>
        </p:txBody>
      </p:sp>
    </p:spTree>
    <p:extLst>
      <p:ext uri="{BB962C8B-B14F-4D97-AF65-F5344CB8AC3E}">
        <p14:creationId xmlns:p14="http://schemas.microsoft.com/office/powerpoint/2010/main" val="378972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Hay </a:t>
            </a:r>
            <a:r>
              <a:rPr lang="en-US" dirty="0" err="1"/>
              <a:t>ahora</a:t>
            </a:r>
            <a:r>
              <a:rPr lang="en-US" dirty="0"/>
              <a:t> </a:t>
            </a:r>
            <a:r>
              <a:rPr lang="en-US" dirty="0" err="1"/>
              <a:t>muchas</a:t>
            </a:r>
            <a:r>
              <a:rPr lang="en-US" dirty="0"/>
              <a:t> </a:t>
            </a:r>
            <a:r>
              <a:rPr lang="en-US" dirty="0" err="1"/>
              <a:t>soluciones</a:t>
            </a:r>
            <a:r>
              <a:rPr lang="en-US" dirty="0"/>
              <a:t> de </a:t>
            </a:r>
            <a:r>
              <a:rPr lang="en-US" dirty="0" err="1"/>
              <a:t>intercambio</a:t>
            </a:r>
            <a:r>
              <a:rPr lang="en-US" dirty="0"/>
              <a:t> de </a:t>
            </a:r>
            <a:r>
              <a:rPr lang="en-US" dirty="0" err="1"/>
              <a:t>datos</a:t>
            </a:r>
            <a:r>
              <a:rPr lang="en-US" dirty="0"/>
              <a:t> que </a:t>
            </a:r>
            <a:r>
              <a:rPr lang="en-US" dirty="0" err="1"/>
              <a:t>proporcionan</a:t>
            </a:r>
            <a:r>
              <a:rPr lang="en-US" dirty="0"/>
              <a:t> </a:t>
            </a:r>
            <a:r>
              <a:rPr lang="en-US" dirty="0" err="1"/>
              <a:t>acceso</a:t>
            </a:r>
            <a:r>
              <a:rPr lang="en-US" dirty="0"/>
              <a:t> a </a:t>
            </a:r>
            <a:r>
              <a:rPr lang="en-US" dirty="0" err="1"/>
              <a:t>datos</a:t>
            </a:r>
            <a:r>
              <a:rPr lang="en-US" dirty="0"/>
              <a:t> </a:t>
            </a:r>
            <a:r>
              <a:rPr lang="en-US" dirty="0" err="1"/>
              <a:t>hidrográficos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786892A0-8B62-44A7-8046-615E0F6E7A55}" type="slidenum">
              <a:rPr lang="en-US" smtClean="0"/>
              <a:pPr>
                <a:defRPr/>
              </a:pPr>
              <a:t>21</a:t>
            </a:fld>
            <a:endParaRPr lang="en-US"/>
          </a:p>
        </p:txBody>
      </p:sp>
    </p:spTree>
    <p:extLst>
      <p:ext uri="{BB962C8B-B14F-4D97-AF65-F5344CB8AC3E}">
        <p14:creationId xmlns:p14="http://schemas.microsoft.com/office/powerpoint/2010/main" val="2516061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8646707-6BBD-41A9-B4DF-0C76A73A2D2A}" type="slidenum">
              <a:rPr lang="en-US" smtClean="0"/>
              <a:t>22</a:t>
            </a:fld>
            <a:endParaRPr lang="en-US"/>
          </a:p>
        </p:txBody>
      </p:sp>
    </p:spTree>
    <p:extLst>
      <p:ext uri="{BB962C8B-B14F-4D97-AF65-F5344CB8AC3E}">
        <p14:creationId xmlns:p14="http://schemas.microsoft.com/office/powerpoint/2010/main" val="3194130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GB" sz="1200" b="1" dirty="0"/>
              <a:t>¿</a:t>
            </a:r>
            <a:r>
              <a:rPr lang="en-GB" sz="1200" b="1" dirty="0" err="1"/>
              <a:t>quiénes</a:t>
            </a:r>
            <a:r>
              <a:rPr lang="en-GB" sz="1200" b="1" dirty="0"/>
              <a:t> </a:t>
            </a:r>
            <a:r>
              <a:rPr lang="en-GB" sz="1200" b="1" dirty="0" err="1"/>
              <a:t>somos</a:t>
            </a:r>
            <a:r>
              <a:rPr lang="en-GB" sz="1200" b="1" dirty="0"/>
              <a:t>?</a:t>
            </a:r>
          </a:p>
          <a:p>
            <a:pPr algn="just"/>
            <a:r>
              <a:rPr lang="en-GB" sz="1200" dirty="0"/>
              <a:t>Un </a:t>
            </a:r>
            <a:r>
              <a:rPr lang="en-GB" sz="1200" dirty="0" err="1"/>
              <a:t>equipo</a:t>
            </a:r>
            <a:r>
              <a:rPr lang="en-GB" sz="1200" dirty="0"/>
              <a:t> de 2000 </a:t>
            </a:r>
            <a:r>
              <a:rPr lang="en-GB" sz="1200" dirty="0" err="1"/>
              <a:t>profesionales</a:t>
            </a:r>
            <a:r>
              <a:rPr lang="en-GB" sz="1200" dirty="0"/>
              <a:t> </a:t>
            </a:r>
            <a:r>
              <a:rPr lang="en-GB" sz="1200" dirty="0" err="1"/>
              <a:t>dedicados</a:t>
            </a:r>
            <a:r>
              <a:rPr lang="en-GB" sz="1200" dirty="0"/>
              <a:t> a la </a:t>
            </a:r>
            <a:r>
              <a:rPr lang="en-GB" sz="1200" dirty="0" err="1"/>
              <a:t>acquisición</a:t>
            </a:r>
            <a:r>
              <a:rPr lang="en-GB" sz="1200" dirty="0"/>
              <a:t> </a:t>
            </a:r>
            <a:r>
              <a:rPr lang="en-GB" sz="1200" dirty="0" err="1"/>
              <a:t>procesamiento</a:t>
            </a:r>
            <a:r>
              <a:rPr lang="en-GB" sz="1200" dirty="0"/>
              <a:t>, </a:t>
            </a:r>
            <a:r>
              <a:rPr lang="en-GB" sz="1200" dirty="0" err="1"/>
              <a:t>presentación</a:t>
            </a:r>
            <a:r>
              <a:rPr lang="en-GB" sz="1200" dirty="0"/>
              <a:t> y </a:t>
            </a:r>
            <a:r>
              <a:rPr lang="en-GB" sz="1200" dirty="0" err="1"/>
              <a:t>manejo</a:t>
            </a:r>
            <a:r>
              <a:rPr lang="en-GB" sz="1200" dirty="0"/>
              <a:t> de </a:t>
            </a:r>
            <a:r>
              <a:rPr lang="en-GB" sz="1200" dirty="0" err="1"/>
              <a:t>información</a:t>
            </a:r>
            <a:r>
              <a:rPr lang="en-GB" sz="1200" dirty="0"/>
              <a:t> </a:t>
            </a:r>
            <a:r>
              <a:rPr lang="en-GB" sz="1200" dirty="0" err="1"/>
              <a:t>geoespacial</a:t>
            </a:r>
            <a:r>
              <a:rPr lang="en-GB" sz="1200" dirty="0"/>
              <a:t>.  250+ </a:t>
            </a:r>
            <a:r>
              <a:rPr lang="en-GB" sz="1200" dirty="0" err="1"/>
              <a:t>especialistas</a:t>
            </a:r>
            <a:r>
              <a:rPr lang="en-GB" sz="1200" dirty="0"/>
              <a:t> </a:t>
            </a:r>
            <a:r>
              <a:rPr lang="en-GB" sz="1200" dirty="0" err="1"/>
              <a:t>marinos</a:t>
            </a:r>
            <a:r>
              <a:rPr lang="en-GB" sz="1200" dirty="0"/>
              <a:t> </a:t>
            </a:r>
            <a:r>
              <a:rPr lang="en-GB" sz="1200" dirty="0" err="1"/>
              <a:t>trabajan</a:t>
            </a:r>
            <a:r>
              <a:rPr lang="en-GB" sz="1200" dirty="0"/>
              <a:t> </a:t>
            </a:r>
            <a:r>
              <a:rPr lang="en-GB" sz="1200" dirty="0" err="1"/>
              <a:t>en</a:t>
            </a:r>
            <a:r>
              <a:rPr lang="en-GB" sz="1200" dirty="0"/>
              <a:t> el </a:t>
            </a:r>
            <a:r>
              <a:rPr lang="en-GB" sz="1200" dirty="0" err="1"/>
              <a:t>mantenimiento</a:t>
            </a:r>
            <a:r>
              <a:rPr lang="en-GB" sz="1200" dirty="0"/>
              <a:t> y </a:t>
            </a:r>
            <a:r>
              <a:rPr lang="en-GB" sz="1200" dirty="0" err="1"/>
              <a:t>soporte</a:t>
            </a:r>
            <a:r>
              <a:rPr lang="en-GB" sz="1200" dirty="0"/>
              <a:t> de </a:t>
            </a:r>
            <a:r>
              <a:rPr lang="en-GB" sz="1200" dirty="0" err="1"/>
              <a:t>información</a:t>
            </a:r>
            <a:r>
              <a:rPr lang="en-GB" sz="1200" dirty="0"/>
              <a:t> </a:t>
            </a:r>
            <a:r>
              <a:rPr lang="en-GB" sz="1200" dirty="0" err="1"/>
              <a:t>geográfica</a:t>
            </a:r>
            <a:r>
              <a:rPr lang="en-GB" sz="1200" dirty="0"/>
              <a:t> de </a:t>
            </a:r>
            <a:r>
              <a:rPr lang="en-GB" sz="1200" dirty="0" err="1"/>
              <a:t>más</a:t>
            </a:r>
            <a:r>
              <a:rPr lang="en-GB" sz="1200" dirty="0"/>
              <a:t> de 30 </a:t>
            </a:r>
            <a:r>
              <a:rPr lang="en-GB" sz="1200" dirty="0" err="1"/>
              <a:t>países</a:t>
            </a:r>
            <a:r>
              <a:rPr lang="en-GB" sz="1200"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3</a:t>
            </a:fld>
            <a:endParaRPr lang="en-US"/>
          </a:p>
        </p:txBody>
      </p:sp>
    </p:spTree>
    <p:extLst>
      <p:ext uri="{BB962C8B-B14F-4D97-AF65-F5344CB8AC3E}">
        <p14:creationId xmlns:p14="http://schemas.microsoft.com/office/powerpoint/2010/main" val="559131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This approach applies our experience in deploying  surveys across the globe to our training capacities from our IIC Academy branch.</a:t>
            </a:r>
          </a:p>
          <a:p>
            <a:endParaRPr lang="en-CA" dirty="0"/>
          </a:p>
          <a:p>
            <a:r>
              <a:rPr lang="en-CA" dirty="0"/>
              <a:t>The illustrations shown on the left are from our many hydrographic surveys and processing projects (MBES, LiDAR), the equipment used is owned by IIC. Some of those are in remote locations like the Canadian arctic on the bottom center picture</a:t>
            </a:r>
          </a:p>
          <a:p>
            <a:endParaRPr lang="en-CA" dirty="0"/>
          </a:p>
          <a:p>
            <a:r>
              <a:rPr lang="en-CA" dirty="0"/>
              <a:t>On the right is a short list of IIC Academy activities since 2012: </a:t>
            </a:r>
          </a:p>
          <a:p>
            <a:r>
              <a:rPr lang="en-CA" dirty="0"/>
              <a:t>- S-5 Cat B and S-8 cat B programs – catering KHOA, NGA, or the Royal Navy of Oman. </a:t>
            </a:r>
          </a:p>
          <a:p>
            <a:r>
              <a:rPr lang="en-CA" dirty="0"/>
              <a:t>- Custom-made hydrographic surveying sessions, for example one to two weeks multibeam training course, at the IIC Academy in India or IMO/IHO multibeam training course </a:t>
            </a:r>
          </a:p>
          <a:p>
            <a:r>
              <a:rPr lang="en-CA" dirty="0"/>
              <a:t>- and distance learning both internal to IIC and for clients such as KHRA, CHS or Canadian National Defence</a:t>
            </a:r>
          </a:p>
          <a:p>
            <a:endParaRPr lang="en-CA" dirty="0"/>
          </a:p>
          <a:p>
            <a:endParaRPr lang="en-CA" dirty="0"/>
          </a:p>
          <a:p>
            <a:endParaRPr lang="en-CA" dirty="0"/>
          </a:p>
          <a:p>
            <a:r>
              <a:rPr lang="en-CA" dirty="0"/>
              <a:t>NOTES: </a:t>
            </a:r>
          </a:p>
          <a:p>
            <a:endParaRPr lang="en-CA" dirty="0"/>
          </a:p>
          <a:p>
            <a:r>
              <a:rPr lang="en-CA" dirty="0"/>
              <a:t>Distance learning for CHS multidisciplinary hydrographer training (webinar, lesson learned webinar alone is not enough), internal IIC Technologies training (webinars + exercises)</a:t>
            </a:r>
          </a:p>
          <a:p>
            <a:endParaRPr lang="en-CA" dirty="0"/>
          </a:p>
          <a:p>
            <a:endParaRPr lang="en-CA" dirty="0"/>
          </a:p>
          <a:p>
            <a:endParaRPr lang="en-CA" dirty="0"/>
          </a:p>
          <a:p>
            <a:r>
              <a:rPr lang="en-CA" dirty="0"/>
              <a:t>[Additional info for internal purpose - no need to say:</a:t>
            </a:r>
          </a:p>
          <a:p>
            <a:r>
              <a:rPr lang="en-CA" dirty="0"/>
              <a:t>Plane is through contract with Mark Kallus, Quebec</a:t>
            </a:r>
          </a:p>
          <a:p>
            <a:r>
              <a:rPr lang="en-CA" dirty="0"/>
              <a:t>EM2040 mounting pole middle right is owned by us, built by USM</a:t>
            </a:r>
          </a:p>
          <a:p>
            <a:r>
              <a:rPr lang="en-CA" dirty="0"/>
              <a:t>Vessels bottom is </a:t>
            </a:r>
            <a:r>
              <a:rPr lang="en-CA" dirty="0" err="1"/>
              <a:t>Empratory</a:t>
            </a:r>
            <a:r>
              <a:rPr lang="en-CA" dirty="0"/>
              <a:t> (UK office), silver dolphin is one we are looking to purchase, already using same model in survey in </a:t>
            </a:r>
            <a:r>
              <a:rPr lang="en-CA" dirty="0" err="1"/>
              <a:t>NflD</a:t>
            </a:r>
            <a:endParaRPr lang="en-CA" dirty="0"/>
          </a:p>
          <a:p>
            <a:r>
              <a:rPr lang="en-CA" dirty="0"/>
              <a:t>Middle Bottom picture is job in Baker Lake Nunavut, boat and coxswain hired locally, picture taken on an island on the lake where we had camp]</a:t>
            </a:r>
          </a:p>
          <a:p>
            <a:endParaRPr lang="en-CA" dirty="0"/>
          </a:p>
        </p:txBody>
      </p:sp>
      <p:sp>
        <p:nvSpPr>
          <p:cNvPr id="4" name="Slide Number Placeholder 3"/>
          <p:cNvSpPr>
            <a:spLocks noGrp="1"/>
          </p:cNvSpPr>
          <p:nvPr>
            <p:ph type="sldNum" sz="quarter" idx="10"/>
          </p:nvPr>
        </p:nvSpPr>
        <p:spPr/>
        <p:txBody>
          <a:bodyPr/>
          <a:lstStyle/>
          <a:p>
            <a:fld id="{3CC62786-6AFC-4890-9705-4574B723A5C3}" type="slidenum">
              <a:rPr lang="en-CA" smtClean="0"/>
              <a:t>6</a:t>
            </a:fld>
            <a:endParaRPr lang="en-CA"/>
          </a:p>
        </p:txBody>
      </p:sp>
    </p:spTree>
    <p:extLst>
      <p:ext uri="{BB962C8B-B14F-4D97-AF65-F5344CB8AC3E}">
        <p14:creationId xmlns:p14="http://schemas.microsoft.com/office/powerpoint/2010/main" val="1476413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200" dirty="0"/>
              <a:t>We have formal programmes recognised by the IHO/FIG/ICA at the Category B level in both S5 Hydrographic Surveying and S8 Marine Geospatial Information.  In addition, we teach short courses drawn from the S5 and S8 modules across the full range of hydrography from survey planning to ENC quality control. All our short and customised courses remain anchored in the theory outlined within the IHO/FIG/ICA Standards of Competence. </a:t>
            </a:r>
          </a:p>
          <a:p>
            <a:pPr algn="just"/>
            <a:endParaRPr lang="en-GB" sz="1200" dirty="0"/>
          </a:p>
          <a:p>
            <a:pPr algn="just"/>
            <a:r>
              <a:rPr lang="en-GB" sz="1200" b="1" dirty="0"/>
              <a:t>Our uniqueness</a:t>
            </a:r>
          </a:p>
          <a:p>
            <a:pPr algn="just"/>
            <a:r>
              <a:rPr lang="en-GB" sz="1200" dirty="0"/>
              <a:t>Programmes can be customised to suit your needs and your priorities.  Facilities can be provided or we can teach at your site.  A range of complementary services is available, from mentoring to remote quality control.  We will assist in developing sustainable skills within your organisation.</a:t>
            </a:r>
          </a:p>
        </p:txBody>
      </p:sp>
      <p:sp>
        <p:nvSpPr>
          <p:cNvPr id="4" name="Slide Number Placeholder 3"/>
          <p:cNvSpPr>
            <a:spLocks noGrp="1"/>
          </p:cNvSpPr>
          <p:nvPr>
            <p:ph type="sldNum" sz="quarter" idx="10"/>
          </p:nvPr>
        </p:nvSpPr>
        <p:spPr/>
        <p:txBody>
          <a:bodyPr/>
          <a:lstStyle/>
          <a:p>
            <a:fld id="{F8646707-6BBD-41A9-B4DF-0C76A73A2D2A}" type="slidenum">
              <a:rPr lang="en-US" smtClean="0"/>
              <a:t>7</a:t>
            </a:fld>
            <a:endParaRPr lang="en-US"/>
          </a:p>
        </p:txBody>
      </p:sp>
    </p:spTree>
    <p:extLst>
      <p:ext uri="{BB962C8B-B14F-4D97-AF65-F5344CB8AC3E}">
        <p14:creationId xmlns:p14="http://schemas.microsoft.com/office/powerpoint/2010/main" val="3057797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CC62786-6AFC-4890-9705-4574B723A5C3}" type="slidenum">
              <a:rPr lang="en-CA" smtClean="0"/>
              <a:t>8</a:t>
            </a:fld>
            <a:endParaRPr lang="en-CA"/>
          </a:p>
        </p:txBody>
      </p:sp>
    </p:spTree>
    <p:extLst>
      <p:ext uri="{BB962C8B-B14F-4D97-AF65-F5344CB8AC3E}">
        <p14:creationId xmlns:p14="http://schemas.microsoft.com/office/powerpoint/2010/main" val="1476413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 la </a:t>
            </a:r>
            <a:r>
              <a:rPr lang="en-US" dirty="0" err="1"/>
              <a:t>infraestructura</a:t>
            </a:r>
            <a:r>
              <a:rPr lang="en-US" dirty="0"/>
              <a:t> de base de </a:t>
            </a:r>
            <a:r>
              <a:rPr lang="en-US" dirty="0" err="1"/>
              <a:t>datos</a:t>
            </a:r>
            <a:r>
              <a:rPr lang="en-US" dirty="0"/>
              <a:t> </a:t>
            </a:r>
            <a:r>
              <a:rPr lang="en-US" dirty="0" err="1"/>
              <a:t>ahora</a:t>
            </a:r>
            <a:r>
              <a:rPr lang="en-US" dirty="0"/>
              <a:t> </a:t>
            </a:r>
            <a:r>
              <a:rPr lang="en-US" dirty="0" err="1"/>
              <a:t>implementada</a:t>
            </a:r>
            <a:r>
              <a:rPr lang="en-US" dirty="0"/>
              <a:t>, se </a:t>
            </a:r>
            <a:r>
              <a:rPr lang="en-US" dirty="0" err="1"/>
              <a:t>actualizan</a:t>
            </a:r>
            <a:r>
              <a:rPr lang="en-US" dirty="0"/>
              <a:t> </a:t>
            </a:r>
            <a:r>
              <a:rPr lang="en-US" dirty="0" err="1"/>
              <a:t>constantemente</a:t>
            </a:r>
            <a:r>
              <a:rPr lang="en-US" dirty="0"/>
              <a:t> </a:t>
            </a:r>
            <a:r>
              <a:rPr lang="en-US" dirty="0" err="1"/>
              <a:t>más</a:t>
            </a:r>
            <a:r>
              <a:rPr lang="en-US" dirty="0"/>
              <a:t> </a:t>
            </a:r>
            <a:r>
              <a:rPr lang="en-US" baseline="0" dirty="0"/>
              <a:t>10,000km de </a:t>
            </a:r>
            <a:r>
              <a:rPr lang="en-US" baseline="0" dirty="0" err="1"/>
              <a:t>aguas</a:t>
            </a:r>
            <a:r>
              <a:rPr lang="en-US" baseline="0" dirty="0"/>
              <a:t> interiors a </a:t>
            </a:r>
            <a:r>
              <a:rPr lang="en-US" baseline="0" dirty="0" err="1"/>
              <a:t>partir</a:t>
            </a:r>
            <a:r>
              <a:rPr lang="en-US" baseline="0" dirty="0"/>
              <a:t> de </a:t>
            </a:r>
            <a:r>
              <a:rPr lang="en-US" baseline="0" dirty="0" err="1"/>
              <a:t>una</a:t>
            </a:r>
            <a:r>
              <a:rPr lang="en-US" baseline="0" dirty="0"/>
              <a:t> </a:t>
            </a:r>
            <a:r>
              <a:rPr lang="en-US" baseline="0" dirty="0" err="1"/>
              <a:t>variedad</a:t>
            </a:r>
            <a:r>
              <a:rPr lang="en-US" baseline="0" dirty="0"/>
              <a:t> de </a:t>
            </a:r>
            <a:r>
              <a:rPr lang="en-US" baseline="0" dirty="0" err="1"/>
              <a:t>fuentes</a:t>
            </a:r>
            <a:r>
              <a:rPr lang="en-US" baseline="0" dirty="0"/>
              <a:t>, </a:t>
            </a:r>
            <a:r>
              <a:rPr lang="en-US" baseline="0" dirty="0" err="1"/>
              <a:t>incluyendo</a:t>
            </a:r>
            <a:r>
              <a:rPr lang="en-US" baseline="0" dirty="0"/>
              <a:t> </a:t>
            </a:r>
            <a:r>
              <a:rPr lang="en-US" baseline="0" dirty="0" err="1"/>
              <a:t>levantamientos</a:t>
            </a:r>
            <a:r>
              <a:rPr lang="en-US" baseline="0" dirty="0"/>
              <a:t>, planes de </a:t>
            </a:r>
            <a:r>
              <a:rPr lang="en-US" baseline="0" dirty="0" err="1"/>
              <a:t>dragado</a:t>
            </a:r>
            <a:r>
              <a:rPr lang="en-US" baseline="0" dirty="0"/>
              <a:t>, </a:t>
            </a:r>
            <a:r>
              <a:rPr lang="en-US" baseline="0" dirty="0" err="1"/>
              <a:t>permisos</a:t>
            </a:r>
            <a:r>
              <a:rPr lang="en-US" baseline="0" dirty="0"/>
              <a:t> y </a:t>
            </a:r>
            <a:r>
              <a:rPr lang="en-US" baseline="0" dirty="0" err="1"/>
              <a:t>avisos</a:t>
            </a:r>
            <a:r>
              <a:rPr lang="en-US" baseline="0" dirty="0"/>
              <a:t> a </a:t>
            </a:r>
            <a:r>
              <a:rPr lang="en-US" baseline="0" dirty="0" err="1"/>
              <a:t>los</a:t>
            </a:r>
            <a:r>
              <a:rPr lang="en-US" baseline="0" dirty="0"/>
              <a:t> </a:t>
            </a:r>
            <a:r>
              <a:rPr lang="en-US" baseline="0" dirty="0" err="1"/>
              <a:t>marineros</a:t>
            </a:r>
            <a:r>
              <a:rPr lang="en-US" baseline="0" dirty="0"/>
              <a:t>, con </a:t>
            </a:r>
            <a:r>
              <a:rPr lang="en-US" baseline="0" dirty="0" err="1"/>
              <a:t>los</a:t>
            </a:r>
            <a:r>
              <a:rPr lang="en-US" baseline="0" dirty="0"/>
              <a:t> </a:t>
            </a:r>
            <a:r>
              <a:rPr lang="en-US" baseline="0" dirty="0" err="1"/>
              <a:t>productos</a:t>
            </a:r>
            <a:r>
              <a:rPr lang="en-US" baseline="0" dirty="0"/>
              <a:t> resultants. Toda la </a:t>
            </a:r>
            <a:r>
              <a:rPr lang="en-US" baseline="0" dirty="0" err="1"/>
              <a:t>información</a:t>
            </a:r>
            <a:r>
              <a:rPr lang="en-US" baseline="0" dirty="0"/>
              <a:t> </a:t>
            </a:r>
            <a:r>
              <a:rPr lang="en-US" baseline="0" dirty="0" err="1"/>
              <a:t>histórica</a:t>
            </a:r>
            <a:r>
              <a:rPr lang="en-US" baseline="0" dirty="0"/>
              <a:t> </a:t>
            </a:r>
            <a:r>
              <a:rPr lang="en-US" baseline="0" dirty="0" err="1"/>
              <a:t>es</a:t>
            </a:r>
            <a:r>
              <a:rPr lang="en-US" baseline="0" dirty="0"/>
              <a:t> </a:t>
            </a:r>
            <a:r>
              <a:rPr lang="en-US" baseline="0" dirty="0" err="1"/>
              <a:t>preservada</a:t>
            </a:r>
            <a:r>
              <a:rPr lang="en-US" baseline="0" dirty="0"/>
              <a:t> para </a:t>
            </a:r>
            <a:r>
              <a:rPr lang="en-US" baseline="0" dirty="0" err="1"/>
              <a:t>propósitos</a:t>
            </a:r>
            <a:r>
              <a:rPr lang="en-US" baseline="0" dirty="0"/>
              <a:t> de </a:t>
            </a:r>
            <a:r>
              <a:rPr lang="en-US" baseline="0" dirty="0" err="1"/>
              <a:t>referencia</a:t>
            </a:r>
            <a:r>
              <a:rPr lang="en-US" baseline="0" dirty="0"/>
              <a:t>.</a:t>
            </a:r>
          </a:p>
          <a:p>
            <a:endParaRPr lang="en-US" baseline="0" dirty="0"/>
          </a:p>
          <a:p>
            <a:r>
              <a:rPr lang="en-US" baseline="0" dirty="0"/>
              <a:t>IIC </a:t>
            </a:r>
            <a:r>
              <a:rPr lang="en-US" baseline="0" dirty="0" err="1"/>
              <a:t>también</a:t>
            </a:r>
            <a:r>
              <a:rPr lang="en-US" baseline="0" dirty="0"/>
              <a:t> </a:t>
            </a:r>
            <a:r>
              <a:rPr lang="en-US" baseline="0" dirty="0" err="1"/>
              <a:t>mantiene</a:t>
            </a:r>
            <a:r>
              <a:rPr lang="en-US" baseline="0" dirty="0"/>
              <a:t> </a:t>
            </a:r>
            <a:r>
              <a:rPr lang="en-US" baseline="0" dirty="0" err="1"/>
              <a:t>almacena</a:t>
            </a:r>
            <a:r>
              <a:rPr lang="en-US" baseline="0" dirty="0"/>
              <a:t> </a:t>
            </a:r>
            <a:r>
              <a:rPr lang="en-US" baseline="0" dirty="0" err="1"/>
              <a:t>una</a:t>
            </a:r>
            <a:r>
              <a:rPr lang="en-US" baseline="0" dirty="0"/>
              <a:t> gran </a:t>
            </a:r>
            <a:r>
              <a:rPr lang="en-US" baseline="0" dirty="0" err="1"/>
              <a:t>variedad</a:t>
            </a:r>
            <a:r>
              <a:rPr lang="en-US" baseline="0" dirty="0"/>
              <a:t> de </a:t>
            </a:r>
            <a:r>
              <a:rPr lang="en-US" baseline="0" dirty="0" err="1"/>
              <a:t>información</a:t>
            </a:r>
            <a:r>
              <a:rPr lang="en-US" baseline="0" dirty="0"/>
              <a:t> de </a:t>
            </a:r>
            <a:r>
              <a:rPr lang="en-US" baseline="0" dirty="0" err="1"/>
              <a:t>soporte</a:t>
            </a:r>
            <a:r>
              <a:rPr lang="en-US" baseline="0" dirty="0"/>
              <a:t>:</a:t>
            </a:r>
          </a:p>
          <a:p>
            <a:pPr marL="171450" indent="-171450">
              <a:buFontTx/>
              <a:buChar char="-"/>
            </a:pPr>
            <a:r>
              <a:rPr lang="en-US" baseline="0" dirty="0"/>
              <a:t>Una </a:t>
            </a:r>
            <a:r>
              <a:rPr lang="en-US" baseline="0" dirty="0" err="1"/>
              <a:t>capa</a:t>
            </a:r>
            <a:r>
              <a:rPr lang="en-US" baseline="0" dirty="0"/>
              <a:t> </a:t>
            </a:r>
            <a:r>
              <a:rPr lang="en-US" baseline="0" dirty="0" err="1"/>
              <a:t>adicional</a:t>
            </a:r>
            <a:r>
              <a:rPr lang="en-US" baseline="0" dirty="0"/>
              <a:t> de </a:t>
            </a:r>
            <a:r>
              <a:rPr lang="en-US" baseline="0" dirty="0" err="1"/>
              <a:t>instalaciones</a:t>
            </a:r>
            <a:r>
              <a:rPr lang="en-US" baseline="0" dirty="0"/>
              <a:t> de </a:t>
            </a:r>
            <a:r>
              <a:rPr lang="en-US" baseline="0" dirty="0" err="1"/>
              <a:t>manejo</a:t>
            </a:r>
            <a:r>
              <a:rPr lang="en-US" baseline="0" dirty="0"/>
              <a:t> de </a:t>
            </a:r>
            <a:r>
              <a:rPr lang="en-US" baseline="0" dirty="0" err="1"/>
              <a:t>emergencias</a:t>
            </a:r>
            <a:r>
              <a:rPr lang="en-US" baseline="0" dirty="0"/>
              <a:t> </a:t>
            </a:r>
            <a:r>
              <a:rPr lang="en-US" baseline="0" dirty="0" err="1"/>
              <a:t>en</a:t>
            </a:r>
            <a:r>
              <a:rPr lang="en-US" baseline="0" dirty="0"/>
              <a:t> el Sistema fluvial </a:t>
            </a:r>
          </a:p>
          <a:p>
            <a:pPr marL="171450" indent="-171450">
              <a:buFontTx/>
              <a:buChar char="-"/>
            </a:pPr>
            <a:r>
              <a:rPr lang="en-US" baseline="0" dirty="0"/>
              <a:t>Una </a:t>
            </a:r>
            <a:r>
              <a:rPr lang="en-US" baseline="0" dirty="0" err="1"/>
              <a:t>capa</a:t>
            </a:r>
            <a:r>
              <a:rPr lang="en-US" baseline="0" dirty="0"/>
              <a:t> </a:t>
            </a:r>
            <a:r>
              <a:rPr lang="en-US" baseline="0" dirty="0" err="1"/>
              <a:t>adicional</a:t>
            </a:r>
            <a:r>
              <a:rPr lang="en-US" baseline="0" dirty="0"/>
              <a:t> de </a:t>
            </a:r>
            <a:r>
              <a:rPr lang="en-US" baseline="0" dirty="0" err="1"/>
              <a:t>instalaciones</a:t>
            </a:r>
            <a:r>
              <a:rPr lang="en-US" baseline="0" dirty="0"/>
              <a:t> </a:t>
            </a:r>
            <a:r>
              <a:rPr lang="en-US" baseline="0" dirty="0" err="1"/>
              <a:t>peligrosas</a:t>
            </a:r>
            <a:r>
              <a:rPr lang="en-US" baseline="0" dirty="0"/>
              <a:t> </a:t>
            </a:r>
            <a:r>
              <a:rPr lang="en-US" baseline="0" dirty="0" err="1"/>
              <a:t>durante</a:t>
            </a:r>
            <a:r>
              <a:rPr lang="en-US" baseline="0" dirty="0"/>
              <a:t> </a:t>
            </a:r>
            <a:r>
              <a:rPr lang="en-US" baseline="0" dirty="0" err="1"/>
              <a:t>inundaciones</a:t>
            </a:r>
            <a:endParaRPr lang="en-US" baseline="0" dirty="0"/>
          </a:p>
          <a:p>
            <a:pPr marL="171450" indent="-171450">
              <a:buFontTx/>
              <a:buChar char="-"/>
            </a:pPr>
            <a:r>
              <a:rPr lang="en-US" baseline="0" dirty="0"/>
              <a:t>Una </a:t>
            </a:r>
            <a:r>
              <a:rPr lang="en-US" baseline="0" dirty="0" err="1"/>
              <a:t>capa</a:t>
            </a:r>
            <a:r>
              <a:rPr lang="en-US" baseline="0" dirty="0"/>
              <a:t> </a:t>
            </a:r>
            <a:r>
              <a:rPr lang="en-US" baseline="0" dirty="0" err="1"/>
              <a:t>adicional</a:t>
            </a:r>
            <a:r>
              <a:rPr lang="en-US" baseline="0" dirty="0"/>
              <a:t> de  </a:t>
            </a:r>
            <a:r>
              <a:rPr lang="en-US" baseline="0" dirty="0" err="1"/>
              <a:t>información</a:t>
            </a:r>
            <a:r>
              <a:rPr lang="en-US" baseline="0" dirty="0"/>
              <a:t> para el </a:t>
            </a:r>
            <a:r>
              <a:rPr lang="en-US" baseline="0" dirty="0" err="1"/>
              <a:t>Departamento</a:t>
            </a:r>
            <a:r>
              <a:rPr lang="en-US" baseline="0" dirty="0"/>
              <a:t> de Homeland Security (</a:t>
            </a:r>
            <a:r>
              <a:rPr lang="en-US" baseline="0" dirty="0" err="1"/>
              <a:t>por</a:t>
            </a:r>
            <a:r>
              <a:rPr lang="en-US" baseline="0" dirty="0"/>
              <a:t> </a:t>
            </a:r>
            <a:r>
              <a:rPr lang="en-US" baseline="0" dirty="0" err="1"/>
              <a:t>ejemplo</a:t>
            </a:r>
            <a:r>
              <a:rPr lang="en-US" baseline="0" dirty="0"/>
              <a:t>, </a:t>
            </a:r>
            <a:r>
              <a:rPr lang="en-US" baseline="0" dirty="0" err="1"/>
              <a:t>tomas</a:t>
            </a:r>
            <a:r>
              <a:rPr lang="en-US" baseline="0" dirty="0"/>
              <a:t> de </a:t>
            </a:r>
            <a:r>
              <a:rPr lang="en-US" baseline="0" dirty="0" err="1"/>
              <a:t>agua</a:t>
            </a:r>
            <a:r>
              <a:rPr lang="en-US" baseline="0" dirty="0"/>
              <a:t>)</a:t>
            </a:r>
          </a:p>
          <a:p>
            <a:pPr marL="171450" indent="-171450">
              <a:buFontTx/>
              <a:buChar char="-"/>
            </a:pPr>
            <a:r>
              <a:rPr lang="en-US" baseline="0" dirty="0"/>
              <a:t>Una </a:t>
            </a:r>
            <a:r>
              <a:rPr lang="en-US" baseline="0" dirty="0" err="1"/>
              <a:t>capa</a:t>
            </a:r>
            <a:r>
              <a:rPr lang="en-US" baseline="0" dirty="0"/>
              <a:t> </a:t>
            </a:r>
            <a:r>
              <a:rPr lang="en-US" baseline="0" dirty="0" err="1"/>
              <a:t>adicional</a:t>
            </a:r>
            <a:r>
              <a:rPr lang="en-US" baseline="0" dirty="0"/>
              <a:t> de </a:t>
            </a:r>
            <a:r>
              <a:rPr lang="en-US" baseline="0" dirty="0" err="1"/>
              <a:t>información</a:t>
            </a:r>
            <a:r>
              <a:rPr lang="en-US" baseline="0" dirty="0"/>
              <a:t> </a:t>
            </a:r>
            <a:r>
              <a:rPr lang="en-US" baseline="0" dirty="0" err="1"/>
              <a:t>sobre</a:t>
            </a:r>
            <a:r>
              <a:rPr lang="en-US" baseline="0" dirty="0"/>
              <a:t> </a:t>
            </a:r>
            <a:r>
              <a:rPr lang="en-US" baseline="0" dirty="0" err="1"/>
              <a:t>áreas</a:t>
            </a:r>
            <a:r>
              <a:rPr lang="en-US" baseline="0" dirty="0"/>
              <a:t> que </a:t>
            </a:r>
            <a:r>
              <a:rPr lang="en-US" baseline="0" dirty="0" err="1"/>
              <a:t>cambian</a:t>
            </a:r>
            <a:r>
              <a:rPr lang="en-US" baseline="0" dirty="0"/>
              <a:t> </a:t>
            </a:r>
            <a:r>
              <a:rPr lang="en-US" baseline="0" dirty="0" err="1"/>
              <a:t>constantemente</a:t>
            </a:r>
            <a:endParaRPr lang="en-CA" dirty="0"/>
          </a:p>
          <a:p>
            <a:pPr marL="171450" indent="-171450">
              <a:buFontTx/>
              <a:buChar char="-"/>
            </a:pPr>
            <a:endParaRPr lang="en-CA"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11</a:t>
            </a:fld>
            <a:endParaRPr lang="en-US" dirty="0"/>
          </a:p>
        </p:txBody>
      </p:sp>
    </p:spTree>
    <p:extLst>
      <p:ext uri="{BB962C8B-B14F-4D97-AF65-F5344CB8AC3E}">
        <p14:creationId xmlns:p14="http://schemas.microsoft.com/office/powerpoint/2010/main" val="2805898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 la </a:t>
            </a:r>
            <a:r>
              <a:rPr lang="en-US" dirty="0" err="1"/>
              <a:t>infraestructura</a:t>
            </a:r>
            <a:r>
              <a:rPr lang="en-US" dirty="0"/>
              <a:t> de base de </a:t>
            </a:r>
            <a:r>
              <a:rPr lang="en-US" dirty="0" err="1"/>
              <a:t>datos</a:t>
            </a:r>
            <a:r>
              <a:rPr lang="en-US" dirty="0"/>
              <a:t> </a:t>
            </a:r>
            <a:r>
              <a:rPr lang="en-US" dirty="0" err="1"/>
              <a:t>ahora</a:t>
            </a:r>
            <a:r>
              <a:rPr lang="en-US" dirty="0"/>
              <a:t> </a:t>
            </a:r>
            <a:r>
              <a:rPr lang="en-US" dirty="0" err="1"/>
              <a:t>implementada</a:t>
            </a:r>
            <a:r>
              <a:rPr lang="en-US" dirty="0"/>
              <a:t>, se </a:t>
            </a:r>
            <a:r>
              <a:rPr lang="en-US" dirty="0" err="1"/>
              <a:t>actualizan</a:t>
            </a:r>
            <a:r>
              <a:rPr lang="en-US" dirty="0"/>
              <a:t> </a:t>
            </a:r>
            <a:r>
              <a:rPr lang="en-US" dirty="0" err="1"/>
              <a:t>constantemente</a:t>
            </a:r>
            <a:r>
              <a:rPr lang="en-US" dirty="0"/>
              <a:t> </a:t>
            </a:r>
            <a:r>
              <a:rPr lang="en-US" dirty="0" err="1"/>
              <a:t>más</a:t>
            </a:r>
            <a:r>
              <a:rPr lang="en-US" dirty="0"/>
              <a:t> </a:t>
            </a:r>
            <a:r>
              <a:rPr lang="en-US" baseline="0" dirty="0"/>
              <a:t>10,000km de </a:t>
            </a:r>
            <a:r>
              <a:rPr lang="en-US" baseline="0" dirty="0" err="1"/>
              <a:t>aguas</a:t>
            </a:r>
            <a:r>
              <a:rPr lang="en-US" baseline="0" dirty="0"/>
              <a:t> interiors a </a:t>
            </a:r>
            <a:r>
              <a:rPr lang="en-US" baseline="0" dirty="0" err="1"/>
              <a:t>partir</a:t>
            </a:r>
            <a:r>
              <a:rPr lang="en-US" baseline="0" dirty="0"/>
              <a:t> de </a:t>
            </a:r>
            <a:r>
              <a:rPr lang="en-US" baseline="0" dirty="0" err="1"/>
              <a:t>una</a:t>
            </a:r>
            <a:r>
              <a:rPr lang="en-US" baseline="0" dirty="0"/>
              <a:t> </a:t>
            </a:r>
            <a:r>
              <a:rPr lang="en-US" baseline="0" dirty="0" err="1"/>
              <a:t>variedad</a:t>
            </a:r>
            <a:r>
              <a:rPr lang="en-US" baseline="0" dirty="0"/>
              <a:t> de </a:t>
            </a:r>
            <a:r>
              <a:rPr lang="en-US" baseline="0" dirty="0" err="1"/>
              <a:t>fuentes</a:t>
            </a:r>
            <a:r>
              <a:rPr lang="en-US" baseline="0" dirty="0"/>
              <a:t>, </a:t>
            </a:r>
            <a:r>
              <a:rPr lang="en-US" baseline="0" dirty="0" err="1"/>
              <a:t>incluyendo</a:t>
            </a:r>
            <a:r>
              <a:rPr lang="en-US" baseline="0" dirty="0"/>
              <a:t> </a:t>
            </a:r>
            <a:r>
              <a:rPr lang="en-US" baseline="0" dirty="0" err="1"/>
              <a:t>levantamientos</a:t>
            </a:r>
            <a:r>
              <a:rPr lang="en-US" baseline="0" dirty="0"/>
              <a:t>, planes de </a:t>
            </a:r>
            <a:r>
              <a:rPr lang="en-US" baseline="0" dirty="0" err="1"/>
              <a:t>dragado</a:t>
            </a:r>
            <a:r>
              <a:rPr lang="en-US" baseline="0" dirty="0"/>
              <a:t>, </a:t>
            </a:r>
            <a:r>
              <a:rPr lang="en-US" baseline="0" dirty="0" err="1"/>
              <a:t>permisos</a:t>
            </a:r>
            <a:r>
              <a:rPr lang="en-US" baseline="0" dirty="0"/>
              <a:t> y </a:t>
            </a:r>
            <a:r>
              <a:rPr lang="en-US" baseline="0" dirty="0" err="1"/>
              <a:t>avisos</a:t>
            </a:r>
            <a:r>
              <a:rPr lang="en-US" baseline="0" dirty="0"/>
              <a:t> a </a:t>
            </a:r>
            <a:r>
              <a:rPr lang="en-US" baseline="0" dirty="0" err="1"/>
              <a:t>los</a:t>
            </a:r>
            <a:r>
              <a:rPr lang="en-US" baseline="0" dirty="0"/>
              <a:t> </a:t>
            </a:r>
            <a:r>
              <a:rPr lang="en-US" baseline="0" dirty="0" err="1"/>
              <a:t>marineros</a:t>
            </a:r>
            <a:r>
              <a:rPr lang="en-US" baseline="0" dirty="0"/>
              <a:t>, con </a:t>
            </a:r>
            <a:r>
              <a:rPr lang="en-US" baseline="0" dirty="0" err="1"/>
              <a:t>los</a:t>
            </a:r>
            <a:r>
              <a:rPr lang="en-US" baseline="0" dirty="0"/>
              <a:t> </a:t>
            </a:r>
            <a:r>
              <a:rPr lang="en-US" baseline="0" dirty="0" err="1"/>
              <a:t>productos</a:t>
            </a:r>
            <a:r>
              <a:rPr lang="en-US" baseline="0" dirty="0"/>
              <a:t> resultants. Toda la </a:t>
            </a:r>
            <a:r>
              <a:rPr lang="en-US" baseline="0" dirty="0" err="1"/>
              <a:t>información</a:t>
            </a:r>
            <a:r>
              <a:rPr lang="en-US" baseline="0" dirty="0"/>
              <a:t> </a:t>
            </a:r>
            <a:r>
              <a:rPr lang="en-US" baseline="0" dirty="0" err="1"/>
              <a:t>histórica</a:t>
            </a:r>
            <a:r>
              <a:rPr lang="en-US" baseline="0" dirty="0"/>
              <a:t> </a:t>
            </a:r>
            <a:r>
              <a:rPr lang="en-US" baseline="0" dirty="0" err="1"/>
              <a:t>es</a:t>
            </a:r>
            <a:r>
              <a:rPr lang="en-US" baseline="0" dirty="0"/>
              <a:t> </a:t>
            </a:r>
            <a:r>
              <a:rPr lang="en-US" baseline="0" dirty="0" err="1"/>
              <a:t>preservada</a:t>
            </a:r>
            <a:r>
              <a:rPr lang="en-US" baseline="0" dirty="0"/>
              <a:t> para </a:t>
            </a:r>
            <a:r>
              <a:rPr lang="en-US" baseline="0" dirty="0" err="1"/>
              <a:t>propósitos</a:t>
            </a:r>
            <a:r>
              <a:rPr lang="en-US" baseline="0" dirty="0"/>
              <a:t> de </a:t>
            </a:r>
            <a:r>
              <a:rPr lang="en-US" baseline="0" dirty="0" err="1"/>
              <a:t>referencia</a:t>
            </a:r>
            <a:r>
              <a:rPr lang="en-US" baseline="0" dirty="0"/>
              <a:t>.</a:t>
            </a:r>
          </a:p>
          <a:p>
            <a:endParaRPr lang="en-US" baseline="0" dirty="0"/>
          </a:p>
          <a:p>
            <a:r>
              <a:rPr lang="en-US" baseline="0" dirty="0"/>
              <a:t>IIC </a:t>
            </a:r>
            <a:r>
              <a:rPr lang="en-US" baseline="0" dirty="0" err="1"/>
              <a:t>también</a:t>
            </a:r>
            <a:r>
              <a:rPr lang="en-US" baseline="0" dirty="0"/>
              <a:t> </a:t>
            </a:r>
            <a:r>
              <a:rPr lang="en-US" baseline="0" dirty="0" err="1"/>
              <a:t>mantiene</a:t>
            </a:r>
            <a:r>
              <a:rPr lang="en-US" baseline="0" dirty="0"/>
              <a:t> </a:t>
            </a:r>
            <a:r>
              <a:rPr lang="en-US" baseline="0" dirty="0" err="1"/>
              <a:t>almacena</a:t>
            </a:r>
            <a:r>
              <a:rPr lang="en-US" baseline="0" dirty="0"/>
              <a:t> </a:t>
            </a:r>
            <a:r>
              <a:rPr lang="en-US" baseline="0" dirty="0" err="1"/>
              <a:t>una</a:t>
            </a:r>
            <a:r>
              <a:rPr lang="en-US" baseline="0" dirty="0"/>
              <a:t> gran </a:t>
            </a:r>
            <a:r>
              <a:rPr lang="en-US" baseline="0" dirty="0" err="1"/>
              <a:t>variedad</a:t>
            </a:r>
            <a:r>
              <a:rPr lang="en-US" baseline="0" dirty="0"/>
              <a:t> de </a:t>
            </a:r>
            <a:r>
              <a:rPr lang="en-US" baseline="0" dirty="0" err="1"/>
              <a:t>información</a:t>
            </a:r>
            <a:r>
              <a:rPr lang="en-US" baseline="0" dirty="0"/>
              <a:t> de </a:t>
            </a:r>
            <a:r>
              <a:rPr lang="en-US" baseline="0" dirty="0" err="1"/>
              <a:t>soporte</a:t>
            </a:r>
            <a:r>
              <a:rPr lang="en-US" baseline="0" dirty="0"/>
              <a:t>:</a:t>
            </a:r>
          </a:p>
          <a:p>
            <a:pPr marL="171450" indent="-171450">
              <a:buFontTx/>
              <a:buChar char="-"/>
            </a:pPr>
            <a:r>
              <a:rPr lang="en-US" baseline="0" dirty="0"/>
              <a:t>Una </a:t>
            </a:r>
            <a:r>
              <a:rPr lang="en-US" baseline="0" dirty="0" err="1"/>
              <a:t>capa</a:t>
            </a:r>
            <a:r>
              <a:rPr lang="en-US" baseline="0" dirty="0"/>
              <a:t> </a:t>
            </a:r>
            <a:r>
              <a:rPr lang="en-US" baseline="0" dirty="0" err="1"/>
              <a:t>adicional</a:t>
            </a:r>
            <a:r>
              <a:rPr lang="en-US" baseline="0" dirty="0"/>
              <a:t> de </a:t>
            </a:r>
            <a:r>
              <a:rPr lang="en-US" baseline="0" dirty="0" err="1"/>
              <a:t>instalaciones</a:t>
            </a:r>
            <a:r>
              <a:rPr lang="en-US" baseline="0" dirty="0"/>
              <a:t> de </a:t>
            </a:r>
            <a:r>
              <a:rPr lang="en-US" baseline="0" dirty="0" err="1"/>
              <a:t>manejo</a:t>
            </a:r>
            <a:r>
              <a:rPr lang="en-US" baseline="0" dirty="0"/>
              <a:t> de </a:t>
            </a:r>
            <a:r>
              <a:rPr lang="en-US" baseline="0" dirty="0" err="1"/>
              <a:t>emergencias</a:t>
            </a:r>
            <a:r>
              <a:rPr lang="en-US" baseline="0" dirty="0"/>
              <a:t> </a:t>
            </a:r>
            <a:r>
              <a:rPr lang="en-US" baseline="0" dirty="0" err="1"/>
              <a:t>en</a:t>
            </a:r>
            <a:r>
              <a:rPr lang="en-US" baseline="0" dirty="0"/>
              <a:t> el Sistema fluvial </a:t>
            </a:r>
          </a:p>
          <a:p>
            <a:pPr marL="171450" indent="-171450">
              <a:buFontTx/>
              <a:buChar char="-"/>
            </a:pPr>
            <a:r>
              <a:rPr lang="en-US" baseline="0" dirty="0"/>
              <a:t>Una </a:t>
            </a:r>
            <a:r>
              <a:rPr lang="en-US" baseline="0" dirty="0" err="1"/>
              <a:t>capa</a:t>
            </a:r>
            <a:r>
              <a:rPr lang="en-US" baseline="0" dirty="0"/>
              <a:t> </a:t>
            </a:r>
            <a:r>
              <a:rPr lang="en-US" baseline="0" dirty="0" err="1"/>
              <a:t>adicional</a:t>
            </a:r>
            <a:r>
              <a:rPr lang="en-US" baseline="0" dirty="0"/>
              <a:t> de </a:t>
            </a:r>
            <a:r>
              <a:rPr lang="en-US" baseline="0" dirty="0" err="1"/>
              <a:t>instalaciones</a:t>
            </a:r>
            <a:r>
              <a:rPr lang="en-US" baseline="0" dirty="0"/>
              <a:t> </a:t>
            </a:r>
            <a:r>
              <a:rPr lang="en-US" baseline="0" dirty="0" err="1"/>
              <a:t>peligrosas</a:t>
            </a:r>
            <a:r>
              <a:rPr lang="en-US" baseline="0" dirty="0"/>
              <a:t> </a:t>
            </a:r>
            <a:r>
              <a:rPr lang="en-US" baseline="0" dirty="0" err="1"/>
              <a:t>durante</a:t>
            </a:r>
            <a:r>
              <a:rPr lang="en-US" baseline="0" dirty="0"/>
              <a:t> </a:t>
            </a:r>
            <a:r>
              <a:rPr lang="en-US" baseline="0" dirty="0" err="1"/>
              <a:t>inundaciones</a:t>
            </a:r>
            <a:endParaRPr lang="en-US" baseline="0" dirty="0"/>
          </a:p>
          <a:p>
            <a:pPr marL="171450" indent="-171450">
              <a:buFontTx/>
              <a:buChar char="-"/>
            </a:pPr>
            <a:r>
              <a:rPr lang="en-US" baseline="0" dirty="0"/>
              <a:t>Una </a:t>
            </a:r>
            <a:r>
              <a:rPr lang="en-US" baseline="0" dirty="0" err="1"/>
              <a:t>capa</a:t>
            </a:r>
            <a:r>
              <a:rPr lang="en-US" baseline="0" dirty="0"/>
              <a:t> </a:t>
            </a:r>
            <a:r>
              <a:rPr lang="en-US" baseline="0" dirty="0" err="1"/>
              <a:t>adicional</a:t>
            </a:r>
            <a:r>
              <a:rPr lang="en-US" baseline="0" dirty="0"/>
              <a:t> de  </a:t>
            </a:r>
            <a:r>
              <a:rPr lang="en-US" baseline="0" dirty="0" err="1"/>
              <a:t>información</a:t>
            </a:r>
            <a:r>
              <a:rPr lang="en-US" baseline="0" dirty="0"/>
              <a:t> para el </a:t>
            </a:r>
            <a:r>
              <a:rPr lang="en-US" baseline="0" dirty="0" err="1"/>
              <a:t>Departamento</a:t>
            </a:r>
            <a:r>
              <a:rPr lang="en-US" baseline="0" dirty="0"/>
              <a:t> de Homeland Security (</a:t>
            </a:r>
            <a:r>
              <a:rPr lang="en-US" baseline="0" dirty="0" err="1"/>
              <a:t>por</a:t>
            </a:r>
            <a:r>
              <a:rPr lang="en-US" baseline="0" dirty="0"/>
              <a:t> </a:t>
            </a:r>
            <a:r>
              <a:rPr lang="en-US" baseline="0" dirty="0" err="1"/>
              <a:t>ejemplo</a:t>
            </a:r>
            <a:r>
              <a:rPr lang="en-US" baseline="0" dirty="0"/>
              <a:t>, </a:t>
            </a:r>
            <a:r>
              <a:rPr lang="en-US" baseline="0" dirty="0" err="1"/>
              <a:t>tomas</a:t>
            </a:r>
            <a:r>
              <a:rPr lang="en-US" baseline="0" dirty="0"/>
              <a:t> de </a:t>
            </a:r>
            <a:r>
              <a:rPr lang="en-US" baseline="0" dirty="0" err="1"/>
              <a:t>agua</a:t>
            </a:r>
            <a:r>
              <a:rPr lang="en-US" baseline="0" dirty="0"/>
              <a:t>)</a:t>
            </a:r>
          </a:p>
          <a:p>
            <a:pPr marL="171450" indent="-171450">
              <a:buFontTx/>
              <a:buChar char="-"/>
            </a:pPr>
            <a:r>
              <a:rPr lang="en-US" baseline="0" dirty="0"/>
              <a:t>Una </a:t>
            </a:r>
            <a:r>
              <a:rPr lang="en-US" baseline="0" dirty="0" err="1"/>
              <a:t>capa</a:t>
            </a:r>
            <a:r>
              <a:rPr lang="en-US" baseline="0" dirty="0"/>
              <a:t> </a:t>
            </a:r>
            <a:r>
              <a:rPr lang="en-US" baseline="0" dirty="0" err="1"/>
              <a:t>adicional</a:t>
            </a:r>
            <a:r>
              <a:rPr lang="en-US" baseline="0" dirty="0"/>
              <a:t> de </a:t>
            </a:r>
            <a:r>
              <a:rPr lang="en-US" baseline="0" dirty="0" err="1"/>
              <a:t>información</a:t>
            </a:r>
            <a:r>
              <a:rPr lang="en-US" baseline="0" dirty="0"/>
              <a:t> </a:t>
            </a:r>
            <a:r>
              <a:rPr lang="en-US" baseline="0" dirty="0" err="1"/>
              <a:t>sobre</a:t>
            </a:r>
            <a:r>
              <a:rPr lang="en-US" baseline="0" dirty="0"/>
              <a:t> </a:t>
            </a:r>
            <a:r>
              <a:rPr lang="en-US" baseline="0" dirty="0" err="1"/>
              <a:t>áreas</a:t>
            </a:r>
            <a:r>
              <a:rPr lang="en-US" baseline="0" dirty="0"/>
              <a:t> que </a:t>
            </a:r>
            <a:r>
              <a:rPr lang="en-US" baseline="0" dirty="0" err="1"/>
              <a:t>cambian</a:t>
            </a:r>
            <a:r>
              <a:rPr lang="en-US" baseline="0" dirty="0"/>
              <a:t> </a:t>
            </a:r>
            <a:r>
              <a:rPr lang="en-US" baseline="0" dirty="0" err="1"/>
              <a:t>constantemente</a:t>
            </a:r>
            <a:endParaRPr lang="en-CA"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12</a:t>
            </a:fld>
            <a:endParaRPr lang="en-US" dirty="0"/>
          </a:p>
        </p:txBody>
      </p:sp>
    </p:spTree>
    <p:extLst>
      <p:ext uri="{BB962C8B-B14F-4D97-AF65-F5344CB8AC3E}">
        <p14:creationId xmlns:p14="http://schemas.microsoft.com/office/powerpoint/2010/main" val="368609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 </a:t>
            </a:r>
            <a:r>
              <a:rPr lang="en-US" dirty="0" err="1"/>
              <a:t>componente</a:t>
            </a:r>
            <a:r>
              <a:rPr lang="en-US" dirty="0"/>
              <a:t> </a:t>
            </a:r>
            <a:r>
              <a:rPr lang="en-US" dirty="0" err="1"/>
              <a:t>marino</a:t>
            </a:r>
            <a:r>
              <a:rPr lang="en-US" dirty="0"/>
              <a:t> de las IDE</a:t>
            </a:r>
            <a:r>
              <a:rPr lang="en-US" baseline="0" dirty="0"/>
              <a:t>, o IDEM</a:t>
            </a:r>
            <a:r>
              <a:rPr lang="en-US" dirty="0"/>
              <a:t>, </a:t>
            </a:r>
            <a:r>
              <a:rPr lang="en-US" dirty="0" err="1"/>
              <a:t>es</a:t>
            </a:r>
            <a:r>
              <a:rPr lang="en-US" dirty="0"/>
              <a:t> </a:t>
            </a:r>
            <a:r>
              <a:rPr lang="en-US" dirty="0" err="1"/>
              <a:t>una</a:t>
            </a:r>
            <a:r>
              <a:rPr lang="en-US" dirty="0"/>
              <a:t> </a:t>
            </a:r>
            <a:r>
              <a:rPr lang="en-US" dirty="0" err="1"/>
              <a:t>manera</a:t>
            </a:r>
            <a:r>
              <a:rPr lang="en-US" dirty="0"/>
              <a:t> de </a:t>
            </a:r>
            <a:r>
              <a:rPr lang="en-US" dirty="0" err="1"/>
              <a:t>facilitar</a:t>
            </a:r>
            <a:r>
              <a:rPr lang="en-US" dirty="0"/>
              <a:t> el </a:t>
            </a:r>
            <a:r>
              <a:rPr lang="en-US" dirty="0" err="1"/>
              <a:t>acceso</a:t>
            </a:r>
            <a:r>
              <a:rPr lang="en-US" dirty="0"/>
              <a:t> a </a:t>
            </a:r>
            <a:r>
              <a:rPr lang="en-US" dirty="0" err="1"/>
              <a:t>los</a:t>
            </a:r>
            <a:r>
              <a:rPr lang="en-US" dirty="0"/>
              <a:t> </a:t>
            </a:r>
            <a:r>
              <a:rPr lang="en-US" dirty="0" err="1"/>
              <a:t>geográficos</a:t>
            </a:r>
            <a:r>
              <a:rPr lang="en-US" dirty="0"/>
              <a:t> </a:t>
            </a:r>
            <a:r>
              <a:rPr lang="en-US" dirty="0" err="1"/>
              <a:t>marinos</a:t>
            </a:r>
            <a:r>
              <a:rPr lang="en-US" dirty="0"/>
              <a:t> y </a:t>
            </a:r>
            <a:r>
              <a:rPr lang="en-US" dirty="0" err="1"/>
              <a:t>es</a:t>
            </a:r>
            <a:r>
              <a:rPr lang="en-US" dirty="0"/>
              <a:t> </a:t>
            </a:r>
            <a:r>
              <a:rPr lang="en-US" dirty="0" err="1"/>
              <a:t>una</a:t>
            </a:r>
            <a:r>
              <a:rPr lang="en-US" dirty="0"/>
              <a:t> </a:t>
            </a:r>
            <a:r>
              <a:rPr lang="en-US" dirty="0" err="1"/>
              <a:t>colección</a:t>
            </a:r>
            <a:r>
              <a:rPr lang="en-US" dirty="0"/>
              <a:t> de</a:t>
            </a:r>
            <a:r>
              <a:rPr lang="en-US" baseline="0" dirty="0"/>
              <a:t>:</a:t>
            </a:r>
          </a:p>
          <a:p>
            <a:pPr marL="171450" indent="-171450">
              <a:buFont typeface="Arial" panose="020B0604020202020204" pitchFamily="34" charset="0"/>
              <a:buChar char="•"/>
            </a:pPr>
            <a:r>
              <a:rPr lang="en-US" dirty="0" err="1"/>
              <a:t>Políticas</a:t>
            </a:r>
            <a:r>
              <a:rPr lang="en-US" dirty="0"/>
              <a:t>: </a:t>
            </a:r>
            <a:r>
              <a:rPr lang="en-US" dirty="0" err="1"/>
              <a:t>definen</a:t>
            </a:r>
            <a:r>
              <a:rPr lang="en-US" dirty="0"/>
              <a:t> la </a:t>
            </a:r>
            <a:r>
              <a:rPr lang="en-US" dirty="0" err="1"/>
              <a:t>necesidad</a:t>
            </a:r>
            <a:r>
              <a:rPr lang="en-US" dirty="0"/>
              <a:t> de </a:t>
            </a:r>
            <a:r>
              <a:rPr lang="en-US" dirty="0" err="1"/>
              <a:t>crear</a:t>
            </a:r>
            <a:r>
              <a:rPr lang="en-US" dirty="0"/>
              <a:t> </a:t>
            </a:r>
            <a:r>
              <a:rPr lang="en-US" dirty="0" err="1"/>
              <a:t>información</a:t>
            </a:r>
            <a:r>
              <a:rPr lang="en-US" dirty="0"/>
              <a:t> que </a:t>
            </a:r>
            <a:r>
              <a:rPr lang="en-US" dirty="0" err="1"/>
              <a:t>es</a:t>
            </a:r>
            <a:r>
              <a:rPr lang="en-US" dirty="0"/>
              <a:t> interoperable</a:t>
            </a:r>
            <a:endParaRPr lang="en-US" baseline="0" dirty="0"/>
          </a:p>
          <a:p>
            <a:pPr marL="171450" indent="-171450">
              <a:buFont typeface="Arial" panose="020B0604020202020204" pitchFamily="34" charset="0"/>
              <a:buChar char="•"/>
            </a:pPr>
            <a:r>
              <a:rPr lang="en-US" dirty="0"/>
              <a:t>Personas y </a:t>
            </a:r>
            <a:r>
              <a:rPr lang="en-US" dirty="0" err="1"/>
              <a:t>organizaciones</a:t>
            </a:r>
            <a:r>
              <a:rPr lang="en-US" dirty="0"/>
              <a:t>: </a:t>
            </a:r>
            <a:r>
              <a:rPr lang="en-US" dirty="0" err="1"/>
              <a:t>Cooperación</a:t>
            </a:r>
            <a:r>
              <a:rPr lang="en-US" dirty="0"/>
              <a:t> entre </a:t>
            </a:r>
            <a:r>
              <a:rPr lang="en-US" dirty="0" err="1"/>
              <a:t>organizaciones</a:t>
            </a:r>
            <a:r>
              <a:rPr lang="en-US" dirty="0"/>
              <a:t> para </a:t>
            </a:r>
            <a:r>
              <a:rPr lang="en-US" dirty="0" err="1"/>
              <a:t>compartir</a:t>
            </a:r>
            <a:r>
              <a:rPr lang="en-US" dirty="0"/>
              <a:t> </a:t>
            </a:r>
            <a:r>
              <a:rPr lang="en-US" dirty="0" err="1"/>
              <a:t>datos</a:t>
            </a:r>
            <a:r>
              <a:rPr lang="en-US" dirty="0"/>
              <a:t> e </a:t>
            </a:r>
            <a:r>
              <a:rPr lang="en-US" dirty="0" err="1"/>
              <a:t>implementar</a:t>
            </a:r>
            <a:r>
              <a:rPr lang="en-US" dirty="0"/>
              <a:t> </a:t>
            </a:r>
            <a:r>
              <a:rPr lang="en-US" dirty="0" err="1"/>
              <a:t>políticas</a:t>
            </a:r>
            <a:r>
              <a:rPr lang="en-US" dirty="0"/>
              <a:t> </a:t>
            </a:r>
            <a:r>
              <a:rPr lang="en-US" dirty="0" err="1"/>
              <a:t>nacionales</a:t>
            </a:r>
            <a:r>
              <a:rPr lang="en-US" dirty="0"/>
              <a:t> y </a:t>
            </a:r>
            <a:r>
              <a:rPr lang="en-US" dirty="0" err="1"/>
              <a:t>regionales</a:t>
            </a:r>
            <a:endParaRPr lang="en-US" baseline="0" dirty="0"/>
          </a:p>
          <a:p>
            <a:pPr marL="171450" indent="-171450">
              <a:buFont typeface="Arial" panose="020B0604020202020204" pitchFamily="34" charset="0"/>
              <a:buChar char="•"/>
            </a:pPr>
            <a:r>
              <a:rPr lang="en-US" baseline="0" dirty="0" err="1"/>
              <a:t>Facilitadores</a:t>
            </a:r>
            <a:r>
              <a:rPr lang="en-US" baseline="0" dirty="0"/>
              <a:t>: La base de las IDE para </a:t>
            </a:r>
            <a:r>
              <a:rPr lang="en-US" baseline="0" dirty="0" err="1"/>
              <a:t>soportar</a:t>
            </a:r>
            <a:r>
              <a:rPr lang="en-US" baseline="0" dirty="0"/>
              <a:t> el </a:t>
            </a:r>
            <a:r>
              <a:rPr lang="en-US" baseline="0" dirty="0" err="1"/>
              <a:t>manejo</a:t>
            </a:r>
            <a:r>
              <a:rPr lang="en-US" baseline="0" dirty="0"/>
              <a:t> de </a:t>
            </a:r>
            <a:r>
              <a:rPr lang="en-US" baseline="0" dirty="0" err="1"/>
              <a:t>datos</a:t>
            </a:r>
            <a:r>
              <a:rPr lang="en-US" baseline="0" dirty="0"/>
              <a:t> y </a:t>
            </a:r>
            <a:r>
              <a:rPr lang="en-US" baseline="0" dirty="0" err="1"/>
              <a:t>su</a:t>
            </a:r>
            <a:r>
              <a:rPr lang="en-US" baseline="0" dirty="0"/>
              <a:t> </a:t>
            </a:r>
            <a:r>
              <a:rPr lang="en-US" baseline="0" dirty="0" err="1"/>
              <a:t>distribución</a:t>
            </a:r>
            <a:endParaRPr lang="en-US" baseline="0" dirty="0"/>
          </a:p>
          <a:p>
            <a:pPr marL="171450" indent="-171450">
              <a:buFont typeface="Arial" panose="020B0604020202020204" pitchFamily="34" charset="0"/>
              <a:buChar char="•"/>
            </a:pPr>
            <a:r>
              <a:rPr lang="en-US" baseline="0" dirty="0" err="1"/>
              <a:t>Contenido</a:t>
            </a:r>
            <a:r>
              <a:rPr lang="en-US" baseline="0" dirty="0"/>
              <a:t>: </a:t>
            </a:r>
            <a:r>
              <a:rPr lang="en-US" baseline="0" dirty="0" err="1"/>
              <a:t>datos</a:t>
            </a:r>
            <a:r>
              <a:rPr lang="en-US" baseline="0" dirty="0"/>
              <a:t> y </a:t>
            </a:r>
            <a:r>
              <a:rPr lang="en-US" baseline="0" dirty="0" err="1"/>
              <a:t>contenidos</a:t>
            </a:r>
            <a:r>
              <a:rPr lang="en-US" baseline="0" dirty="0"/>
              <a:t> </a:t>
            </a:r>
            <a:r>
              <a:rPr lang="en-US" baseline="0" dirty="0" err="1"/>
              <a:t>relacionados</a:t>
            </a:r>
            <a:r>
              <a:rPr lang="en-US" baseline="0" dirty="0"/>
              <a:t> </a:t>
            </a:r>
            <a:r>
              <a:rPr lang="en-US" baseline="0" dirty="0" err="1"/>
              <a:t>disponibles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786892A0-8B62-44A7-8046-615E0F6E7A55}" type="slidenum">
              <a:rPr lang="en-US" smtClean="0"/>
              <a:pPr>
                <a:defRPr/>
              </a:pPr>
              <a:t>14</a:t>
            </a:fld>
            <a:endParaRPr lang="en-US"/>
          </a:p>
        </p:txBody>
      </p:sp>
    </p:spTree>
    <p:extLst>
      <p:ext uri="{BB962C8B-B14F-4D97-AF65-F5344CB8AC3E}">
        <p14:creationId xmlns:p14="http://schemas.microsoft.com/office/powerpoint/2010/main" val="4180430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Este nuevo </a:t>
            </a:r>
            <a:r>
              <a:rPr lang="en-US" baseline="0" dirty="0" err="1"/>
              <a:t>modelo</a:t>
            </a:r>
            <a:r>
              <a:rPr lang="en-US" baseline="0" dirty="0"/>
              <a:t> de </a:t>
            </a:r>
            <a:r>
              <a:rPr lang="en-US" baseline="0" dirty="0" err="1"/>
              <a:t>datos</a:t>
            </a:r>
            <a:r>
              <a:rPr lang="en-US" baseline="0" dirty="0"/>
              <a:t> </a:t>
            </a:r>
            <a:r>
              <a:rPr lang="en-US" baseline="0" dirty="0" err="1"/>
              <a:t>permitirá</a:t>
            </a:r>
            <a:r>
              <a:rPr lang="en-US" baseline="0" dirty="0"/>
              <a:t> </a:t>
            </a:r>
            <a:r>
              <a:rPr lang="en-US" baseline="0" dirty="0" err="1"/>
              <a:t>crear</a:t>
            </a:r>
            <a:r>
              <a:rPr lang="en-US" baseline="0" dirty="0"/>
              <a:t> y </a:t>
            </a:r>
            <a:r>
              <a:rPr lang="en-US" baseline="0" dirty="0" err="1"/>
              <a:t>utilizar</a:t>
            </a:r>
            <a:r>
              <a:rPr lang="en-US" baseline="0" dirty="0"/>
              <a:t> la </a:t>
            </a:r>
            <a:r>
              <a:rPr lang="en-US" baseline="0" dirty="0" err="1"/>
              <a:t>información</a:t>
            </a:r>
            <a:r>
              <a:rPr lang="en-US" baseline="0" dirty="0"/>
              <a:t> marina para </a:t>
            </a:r>
            <a:r>
              <a:rPr lang="en-US" baseline="0" dirty="0" err="1"/>
              <a:t>muchas</a:t>
            </a:r>
            <a:r>
              <a:rPr lang="en-US" baseline="0" dirty="0"/>
              <a:t> </a:t>
            </a:r>
            <a:r>
              <a:rPr lang="en-US" baseline="0" dirty="0" err="1"/>
              <a:t>necesidades</a:t>
            </a:r>
            <a:r>
              <a:rPr lang="en-US" baseline="0" dirty="0"/>
              <a:t>. La </a:t>
            </a:r>
            <a:r>
              <a:rPr lang="en-US" baseline="0" dirty="0" err="1"/>
              <a:t>información</a:t>
            </a:r>
            <a:r>
              <a:rPr lang="en-US" baseline="0" dirty="0"/>
              <a:t> </a:t>
            </a:r>
            <a:r>
              <a:rPr lang="en-US" baseline="0" dirty="0" err="1"/>
              <a:t>debe</a:t>
            </a:r>
            <a:r>
              <a:rPr lang="en-US" baseline="0" dirty="0"/>
              <a:t> </a:t>
            </a:r>
            <a:r>
              <a:rPr lang="en-US" baseline="0" dirty="0" err="1"/>
              <a:t>ser</a:t>
            </a:r>
            <a:r>
              <a:rPr lang="en-US" baseline="0" dirty="0"/>
              <a:t> </a:t>
            </a:r>
            <a:r>
              <a:rPr lang="en-US" baseline="0" dirty="0" err="1"/>
              <a:t>fácil</a:t>
            </a:r>
            <a:r>
              <a:rPr lang="en-US" baseline="0" dirty="0"/>
              <a:t> de </a:t>
            </a:r>
            <a:r>
              <a:rPr lang="en-US" baseline="0" dirty="0" err="1"/>
              <a:t>compartir</a:t>
            </a:r>
            <a:r>
              <a:rPr lang="en-US" baseline="0" dirty="0"/>
              <a:t> para </a:t>
            </a:r>
            <a:r>
              <a:rPr lang="en-US" baseline="0" dirty="0" err="1"/>
              <a:t>otros</a:t>
            </a:r>
            <a:r>
              <a:rPr lang="en-US" baseline="0" dirty="0"/>
              <a:t> </a:t>
            </a:r>
            <a:r>
              <a:rPr lang="en-US" baseline="0" dirty="0" err="1"/>
              <a:t>propósitos</a:t>
            </a:r>
            <a:r>
              <a:rPr lang="en-US" baseline="0" dirty="0"/>
              <a:t> </a:t>
            </a:r>
            <a:r>
              <a:rPr lang="en-US" baseline="0" dirty="0" err="1"/>
              <a:t>distintos</a:t>
            </a:r>
            <a:r>
              <a:rPr lang="en-US" baseline="0" dirty="0"/>
              <a:t> de la </a:t>
            </a:r>
            <a:r>
              <a:rPr lang="en-US" baseline="0" dirty="0" err="1"/>
              <a:t>navegación</a:t>
            </a:r>
            <a:r>
              <a:rPr lang="en-US"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aseline="0" dirty="0" err="1"/>
              <a:t>Incluso</a:t>
            </a:r>
            <a:r>
              <a:rPr lang="en-US" baseline="0" dirty="0"/>
              <a:t> </a:t>
            </a:r>
            <a:r>
              <a:rPr lang="en-US" baseline="0" dirty="0" err="1"/>
              <a:t>más</a:t>
            </a:r>
            <a:r>
              <a:rPr lang="en-US" baseline="0" dirty="0"/>
              <a:t> </a:t>
            </a:r>
            <a:r>
              <a:rPr lang="en-US" baseline="0" dirty="0" err="1"/>
              <a:t>allá</a:t>
            </a:r>
            <a:r>
              <a:rPr lang="en-US" baseline="0" dirty="0"/>
              <a:t>, el </a:t>
            </a:r>
            <a:r>
              <a:rPr lang="en-US" baseline="0" dirty="0" err="1"/>
              <a:t>aspecto</a:t>
            </a:r>
            <a:r>
              <a:rPr lang="en-US" baseline="0" dirty="0"/>
              <a:t> de base de </a:t>
            </a:r>
            <a:r>
              <a:rPr lang="en-US" baseline="0" dirty="0" err="1"/>
              <a:t>datos</a:t>
            </a:r>
            <a:r>
              <a:rPr lang="en-US" baseline="0" dirty="0"/>
              <a:t> </a:t>
            </a:r>
            <a:r>
              <a:rPr lang="en-US" baseline="0" dirty="0" err="1"/>
              <a:t>es</a:t>
            </a:r>
            <a:r>
              <a:rPr lang="en-US" baseline="0" dirty="0"/>
              <a:t> la </a:t>
            </a:r>
            <a:r>
              <a:rPr lang="en-US" baseline="0" dirty="0" err="1"/>
              <a:t>guía</a:t>
            </a:r>
            <a:r>
              <a:rPr lang="en-US" baseline="0" dirty="0"/>
              <a:t> del </a:t>
            </a:r>
            <a:r>
              <a:rPr lang="en-US" baseline="0" dirty="0" err="1"/>
              <a:t>modelado</a:t>
            </a:r>
            <a:r>
              <a:rPr lang="en-US" baseline="0" dirty="0"/>
              <a:t> de </a:t>
            </a:r>
            <a:r>
              <a:rPr lang="en-US" baseline="0" dirty="0" err="1"/>
              <a:t>los</a:t>
            </a:r>
            <a:r>
              <a:rPr lang="en-US" baseline="0" dirty="0"/>
              <a:t> </a:t>
            </a:r>
            <a:r>
              <a:rPr lang="en-US" baseline="0" dirty="0" err="1"/>
              <a:t>datos</a:t>
            </a:r>
            <a:r>
              <a:rPr lang="en-US" baseline="0" dirty="0"/>
              <a:t> que se </a:t>
            </a:r>
            <a:r>
              <a:rPr lang="en-US" baseline="0" dirty="0" err="1"/>
              <a:t>compilan</a:t>
            </a:r>
            <a:r>
              <a:rPr lang="en-US" baseline="0" dirty="0"/>
              <a:t>, </a:t>
            </a:r>
            <a:r>
              <a:rPr lang="en-US" baseline="0" dirty="0" err="1"/>
              <a:t>permitiendo</a:t>
            </a:r>
            <a:r>
              <a:rPr lang="en-US" baseline="0" dirty="0"/>
              <a:t> la </a:t>
            </a:r>
            <a:r>
              <a:rPr lang="en-US" baseline="0" dirty="0" err="1"/>
              <a:t>modelación</a:t>
            </a:r>
            <a:r>
              <a:rPr lang="en-US" baseline="0" dirty="0"/>
              <a:t> y </a:t>
            </a:r>
            <a:r>
              <a:rPr lang="en-US" baseline="0" dirty="0" err="1"/>
              <a:t>pronóstico</a:t>
            </a:r>
            <a:r>
              <a:rPr lang="en-US" baseline="0" dirty="0"/>
              <a:t> para </a:t>
            </a:r>
            <a:r>
              <a:rPr lang="en-US" baseline="0" dirty="0" err="1"/>
              <a:t>mejorar</a:t>
            </a:r>
            <a:r>
              <a:rPr lang="en-US" baseline="0" dirty="0"/>
              <a:t> </a:t>
            </a:r>
            <a:r>
              <a:rPr lang="en-US" baseline="0" dirty="0" err="1"/>
              <a:t>temas</a:t>
            </a:r>
            <a:r>
              <a:rPr lang="en-US" baseline="0" dirty="0"/>
              <a:t> </a:t>
            </a:r>
            <a:r>
              <a:rPr lang="en-US" baseline="0" dirty="0" err="1"/>
              <a:t>en</a:t>
            </a:r>
            <a:r>
              <a:rPr lang="en-US" baseline="0" dirty="0"/>
              <a:t> </a:t>
            </a:r>
            <a:r>
              <a:rPr lang="en-US" baseline="0" dirty="0" err="1"/>
              <a:t>tiempo</a:t>
            </a:r>
            <a:r>
              <a:rPr lang="en-US" baseline="0" dirty="0"/>
              <a:t> real que </a:t>
            </a:r>
            <a:r>
              <a:rPr lang="en-US" baseline="0" dirty="0" err="1"/>
              <a:t>pueden</a:t>
            </a:r>
            <a:r>
              <a:rPr lang="en-US" baseline="0" dirty="0"/>
              <a:t> </a:t>
            </a:r>
            <a:r>
              <a:rPr lang="en-US" baseline="0" dirty="0" err="1"/>
              <a:t>ser</a:t>
            </a:r>
            <a:r>
              <a:rPr lang="en-US" baseline="0" dirty="0"/>
              <a:t> </a:t>
            </a:r>
            <a:r>
              <a:rPr lang="en-US" baseline="0" dirty="0" err="1"/>
              <a:t>integrados</a:t>
            </a:r>
            <a:r>
              <a:rPr lang="en-US" baseline="0" dirty="0"/>
              <a:t> </a:t>
            </a:r>
            <a:r>
              <a:rPr lang="en-US" baseline="0" dirty="0" err="1"/>
              <a:t>dentro</a:t>
            </a:r>
            <a:r>
              <a:rPr lang="en-US" baseline="0" dirty="0"/>
              <a:t> y </a:t>
            </a:r>
            <a:r>
              <a:rPr lang="en-US" baseline="0" dirty="0" err="1"/>
              <a:t>fuera</a:t>
            </a:r>
            <a:r>
              <a:rPr lang="en-US" baseline="0" dirty="0"/>
              <a:t> de </a:t>
            </a:r>
            <a:r>
              <a:rPr lang="en-US" baseline="0" dirty="0" err="1"/>
              <a:t>una</a:t>
            </a:r>
            <a:r>
              <a:rPr lang="en-US" baseline="0" dirty="0"/>
              <a:t> carta de </a:t>
            </a:r>
            <a:r>
              <a:rPr lang="en-US" baseline="0" dirty="0" err="1"/>
              <a:t>navegación</a:t>
            </a:r>
            <a:r>
              <a:rPr lang="en-US" baseline="0" dirty="0"/>
              <a:t> (a </a:t>
            </a:r>
            <a:r>
              <a:rPr lang="en-US" baseline="0" dirty="0" err="1"/>
              <a:t>través</a:t>
            </a:r>
            <a:r>
              <a:rPr lang="en-US" baseline="0" dirty="0"/>
              <a:t> de un AIS).  </a:t>
            </a:r>
          </a:p>
          <a:p>
            <a:endParaRPr lang="en-US" baseline="0" dirty="0"/>
          </a:p>
          <a:p>
            <a:r>
              <a:rPr lang="en-US" baseline="0" dirty="0"/>
              <a:t>La </a:t>
            </a:r>
            <a:r>
              <a:rPr lang="en-US" baseline="0" dirty="0" err="1"/>
              <a:t>norma</a:t>
            </a:r>
            <a:r>
              <a:rPr lang="en-US" baseline="0" dirty="0"/>
              <a:t> de </a:t>
            </a:r>
            <a:r>
              <a:rPr lang="en-US" baseline="0" dirty="0" err="1"/>
              <a:t>datos</a:t>
            </a:r>
            <a:r>
              <a:rPr lang="en-US" baseline="0" dirty="0"/>
              <a:t> </a:t>
            </a:r>
            <a:r>
              <a:rPr lang="en-US" baseline="0" dirty="0" err="1"/>
              <a:t>pretende</a:t>
            </a:r>
            <a:r>
              <a:rPr lang="en-US" baseline="0" dirty="0"/>
              <a:t> </a:t>
            </a:r>
            <a:r>
              <a:rPr lang="en-US" baseline="0" dirty="0" err="1"/>
              <a:t>ajustar</a:t>
            </a:r>
            <a:r>
              <a:rPr lang="en-US" baseline="0" dirty="0"/>
              <a:t> </a:t>
            </a:r>
            <a:r>
              <a:rPr lang="en-US" baseline="0" dirty="0" err="1"/>
              <a:t>los</a:t>
            </a:r>
            <a:r>
              <a:rPr lang="en-US" baseline="0" dirty="0"/>
              <a:t> </a:t>
            </a:r>
            <a:r>
              <a:rPr lang="en-US" baseline="0" dirty="0" err="1"/>
              <a:t>esquemas</a:t>
            </a:r>
            <a:r>
              <a:rPr lang="en-US" baseline="0" dirty="0"/>
              <a:t> de </a:t>
            </a:r>
            <a:r>
              <a:rPr lang="en-US" baseline="0" dirty="0" err="1"/>
              <a:t>trabajo</a:t>
            </a:r>
            <a:r>
              <a:rPr lang="en-US" baseline="0" dirty="0"/>
              <a:t> de las </a:t>
            </a:r>
            <a:r>
              <a:rPr lang="en-US" baseline="0" dirty="0" err="1"/>
              <a:t>normas</a:t>
            </a:r>
            <a:r>
              <a:rPr lang="en-US" baseline="0" dirty="0"/>
              <a:t> de </a:t>
            </a:r>
            <a:r>
              <a:rPr lang="en-US" baseline="0" dirty="0" err="1"/>
              <a:t>datos</a:t>
            </a:r>
            <a:r>
              <a:rPr lang="en-US" baseline="0" dirty="0"/>
              <a:t> GIS, </a:t>
            </a:r>
            <a:r>
              <a:rPr lang="en-US" baseline="0" dirty="0" err="1"/>
              <a:t>donde</a:t>
            </a:r>
            <a:r>
              <a:rPr lang="en-US" baseline="0" dirty="0"/>
              <a:t> </a:t>
            </a:r>
            <a:r>
              <a:rPr lang="en-US" baseline="0" dirty="0" err="1"/>
              <a:t>puede</a:t>
            </a:r>
            <a:r>
              <a:rPr lang="en-US" baseline="0" dirty="0"/>
              <a:t> </a:t>
            </a:r>
            <a:r>
              <a:rPr lang="en-US" baseline="0" dirty="0" err="1"/>
              <a:t>tomarse</a:t>
            </a:r>
            <a:r>
              <a:rPr lang="en-US" baseline="0" dirty="0"/>
              <a:t> </a:t>
            </a:r>
            <a:r>
              <a:rPr lang="en-US" baseline="0" dirty="0" err="1"/>
              <a:t>desde</a:t>
            </a:r>
            <a:r>
              <a:rPr lang="en-US" baseline="0" dirty="0"/>
              <a:t> la OH y </a:t>
            </a:r>
            <a:r>
              <a:rPr lang="en-US" baseline="0" dirty="0" err="1"/>
              <a:t>aplicados</a:t>
            </a:r>
            <a:r>
              <a:rPr lang="en-US" baseline="0" dirty="0"/>
              <a:t> a un </a:t>
            </a:r>
            <a:r>
              <a:rPr lang="en-US" baseline="0" dirty="0" err="1"/>
              <a:t>número</a:t>
            </a:r>
            <a:r>
              <a:rPr lang="en-US" baseline="0" dirty="0"/>
              <a:t> de </a:t>
            </a:r>
            <a:r>
              <a:rPr lang="en-US" baseline="0" dirty="0" err="1"/>
              <a:t>diferentes</a:t>
            </a:r>
            <a:r>
              <a:rPr lang="en-US" baseline="0" dirty="0"/>
              <a:t> </a:t>
            </a:r>
            <a:r>
              <a:rPr lang="en-US" baseline="0" dirty="0" err="1"/>
              <a:t>disciplinas</a:t>
            </a:r>
            <a:r>
              <a:rPr lang="en-US" baseline="0" dirty="0"/>
              <a:t> que </a:t>
            </a:r>
            <a:r>
              <a:rPr lang="en-US" baseline="0" dirty="0" err="1"/>
              <a:t>cubre</a:t>
            </a:r>
            <a:r>
              <a:rPr lang="en-US" baseline="0" dirty="0"/>
              <a:t> teas </a:t>
            </a:r>
            <a:r>
              <a:rPr lang="en-US" baseline="0" dirty="0" err="1"/>
              <a:t>más</a:t>
            </a:r>
            <a:r>
              <a:rPr lang="en-US" baseline="0" dirty="0"/>
              <a:t> </a:t>
            </a:r>
            <a:r>
              <a:rPr lang="en-US" baseline="0" dirty="0" err="1"/>
              <a:t>allá</a:t>
            </a:r>
            <a:r>
              <a:rPr lang="en-US" baseline="0" dirty="0"/>
              <a:t> de la </a:t>
            </a:r>
            <a:r>
              <a:rPr lang="en-US" baseline="0" dirty="0" err="1"/>
              <a:t>transportación</a:t>
            </a:r>
            <a:r>
              <a:rPr lang="en-US" baseline="0" dirty="0"/>
              <a:t> </a:t>
            </a:r>
            <a:r>
              <a:rPr lang="en-US" baseline="0" dirty="0" err="1"/>
              <a:t>maritima</a:t>
            </a:r>
            <a:r>
              <a:rPr lang="en-US" baseline="0" dirty="0"/>
              <a:t>. </a:t>
            </a:r>
            <a:r>
              <a:rPr lang="en-US" baseline="0" dirty="0" err="1"/>
              <a:t>Idealmente</a:t>
            </a:r>
            <a:r>
              <a:rPr lang="en-US" baseline="0" dirty="0"/>
              <a:t>, S-100 </a:t>
            </a:r>
            <a:r>
              <a:rPr lang="en-US" baseline="0" dirty="0" err="1"/>
              <a:t>tendrá</a:t>
            </a:r>
            <a:r>
              <a:rPr lang="en-US" baseline="0" dirty="0"/>
              <a:t> </a:t>
            </a:r>
            <a:r>
              <a:rPr lang="en-US" baseline="0" dirty="0" err="1"/>
              <a:t>capas</a:t>
            </a:r>
            <a:r>
              <a:rPr lang="en-US" baseline="0" dirty="0"/>
              <a:t> a la </a:t>
            </a:r>
            <a:r>
              <a:rPr lang="en-US" baseline="0" dirty="0" err="1"/>
              <a:t>medida</a:t>
            </a:r>
            <a:r>
              <a:rPr lang="en-US" baseline="0" dirty="0"/>
              <a:t> para la </a:t>
            </a:r>
            <a:r>
              <a:rPr lang="en-US" baseline="0" dirty="0" err="1"/>
              <a:t>industria</a:t>
            </a:r>
            <a:r>
              <a:rPr lang="en-US" baseline="0" dirty="0"/>
              <a:t> de </a:t>
            </a:r>
            <a:r>
              <a:rPr lang="en-US" baseline="0" dirty="0" err="1"/>
              <a:t>hidrocarburos</a:t>
            </a:r>
            <a:r>
              <a:rPr lang="en-US" baseline="0" dirty="0"/>
              <a:t> y </a:t>
            </a:r>
            <a:r>
              <a:rPr lang="en-US" baseline="0" dirty="0" err="1"/>
              <a:t>mostrará</a:t>
            </a:r>
            <a:r>
              <a:rPr lang="en-US" baseline="0" dirty="0"/>
              <a:t> </a:t>
            </a:r>
            <a:r>
              <a:rPr lang="en-US" baseline="0" dirty="0" err="1"/>
              <a:t>datos</a:t>
            </a:r>
            <a:r>
              <a:rPr lang="en-US" baseline="0" dirty="0"/>
              <a:t> para </a:t>
            </a:r>
            <a:r>
              <a:rPr lang="en-US" baseline="0" dirty="0" err="1"/>
              <a:t>satisfacer</a:t>
            </a:r>
            <a:r>
              <a:rPr lang="en-US" baseline="0" dirty="0"/>
              <a:t> </a:t>
            </a:r>
            <a:r>
              <a:rPr lang="en-US" baseline="0" dirty="0" err="1"/>
              <a:t>necesidades</a:t>
            </a:r>
            <a:r>
              <a:rPr lang="en-US" baseline="0" dirty="0"/>
              <a:t> </a:t>
            </a:r>
            <a:r>
              <a:rPr lang="en-US" baseline="0" dirty="0" err="1"/>
              <a:t>más</a:t>
            </a:r>
            <a:r>
              <a:rPr lang="en-US" baseline="0" dirty="0"/>
              <a:t> </a:t>
            </a:r>
            <a:r>
              <a:rPr lang="en-US" baseline="0" dirty="0" err="1"/>
              <a:t>allá</a:t>
            </a:r>
            <a:r>
              <a:rPr lang="en-US" baseline="0" dirty="0"/>
              <a:t> de </a:t>
            </a:r>
            <a:r>
              <a:rPr lang="en-US" baseline="0" dirty="0" err="1"/>
              <a:t>navegar</a:t>
            </a:r>
            <a:r>
              <a:rPr lang="en-US" baseline="0" dirty="0"/>
              <a:t> de A to B.</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F6CBFC1D-CB4A-4B96-AC51-F3217D30DDFB}" type="slidenum">
              <a:rPr lang="en-US" smtClean="0"/>
              <a:t>15</a:t>
            </a:fld>
            <a:endParaRPr lang="en-US" dirty="0"/>
          </a:p>
        </p:txBody>
      </p:sp>
    </p:spTree>
    <p:extLst>
      <p:ext uri="{BB962C8B-B14F-4D97-AF65-F5344CB8AC3E}">
        <p14:creationId xmlns:p14="http://schemas.microsoft.com/office/powerpoint/2010/main" val="23491777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1001"/>
            <a:ext cx="7772400" cy="761999"/>
          </a:xfrm>
        </p:spPr>
        <p:txBody>
          <a:bodyPr anchor="t"/>
          <a:lstStyle>
            <a:lvl1pPr algn="l">
              <a:defRPr>
                <a:latin typeface="Georgia" pitchFamily="18" charset="0"/>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439948" y="1219200"/>
            <a:ext cx="5275052" cy="1295400"/>
          </a:xfrm>
        </p:spPr>
        <p:txBody>
          <a:bodyPr>
            <a:normAutofit/>
          </a:bodyPr>
          <a:lstStyle>
            <a:lvl1pPr marL="0" indent="0" algn="l">
              <a:buNone/>
              <a:defRPr sz="1600" baseline="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a:t>
            </a:r>
          </a:p>
        </p:txBody>
      </p:sp>
      <p:sp>
        <p:nvSpPr>
          <p:cNvPr id="5" name="Footer Placeholder 4"/>
          <p:cNvSpPr>
            <a:spLocks noGrp="1"/>
          </p:cNvSpPr>
          <p:nvPr>
            <p:ph type="ftr" sz="quarter" idx="11"/>
          </p:nvPr>
        </p:nvSpPr>
        <p:spPr/>
        <p:txBody>
          <a:bodyPr/>
          <a:lstStyle/>
          <a:p>
            <a:endParaRPr lang="en-US" dirty="0"/>
          </a:p>
        </p:txBody>
      </p:sp>
      <p:pic>
        <p:nvPicPr>
          <p:cNvPr id="11"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152400" y="1183341"/>
            <a:ext cx="5715000" cy="5029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Connector 12"/>
          <p:cNvCxnSpPr/>
          <p:nvPr/>
        </p:nvCxnSpPr>
        <p:spPr>
          <a:xfrm>
            <a:off x="0" y="63246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0668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a:stretch/>
        </p:blipFill>
        <p:spPr bwMode="auto">
          <a:xfrm>
            <a:off x="152400" y="1183341"/>
            <a:ext cx="5715000" cy="5029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p:nvPr userDrawn="1"/>
        </p:nvCxnSpPr>
        <p:spPr>
          <a:xfrm>
            <a:off x="0" y="63246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0" y="10668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998728" y="212898"/>
            <a:ext cx="3069072" cy="70150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922158D-428B-4987-8B28-745A2AFA1252}" type="datetimeFigureOut">
              <a:rPr lang="en-US" smtClean="0"/>
              <a:t>4/25/2019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0"/>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922158D-428B-4987-8B28-745A2AFA1252}" type="datetimeFigureOut">
              <a:rPr lang="en-US" smtClean="0"/>
              <a:t>4/25/2019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bg>
      <p:bgRef idx="1001">
        <a:schemeClr val="bg1"/>
      </p:bgRef>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9E396AD-951B-4D22-AEFA-38561BB755E7}"/>
              </a:ext>
            </a:extLst>
          </p:cNvPr>
          <p:cNvSpPr>
            <a:spLocks noGrp="1"/>
          </p:cNvSpPr>
          <p:nvPr>
            <p:ph type="sldNum" sz="quarter" idx="10"/>
          </p:nvPr>
        </p:nvSpPr>
        <p:spPr/>
        <p:txBody>
          <a:bodyPr/>
          <a:lstStyle/>
          <a:p>
            <a:fld id="{8F8197B2-C493-48A4-8C04-1F6A02EC3706}" type="slidenum">
              <a:rPr lang="en-GB" smtClean="0"/>
              <a:pPr/>
              <a:t>‹#›</a:t>
            </a:fld>
            <a:endParaRPr lang="en-GB" dirty="0"/>
          </a:p>
        </p:txBody>
      </p:sp>
    </p:spTree>
    <p:extLst>
      <p:ext uri="{BB962C8B-B14F-4D97-AF65-F5344CB8AC3E}">
        <p14:creationId xmlns:p14="http://schemas.microsoft.com/office/powerpoint/2010/main" val="3003697540"/>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68304" y="1905000"/>
            <a:ext cx="5105400" cy="1143001"/>
          </a:xfrm>
        </p:spPr>
        <p:txBody>
          <a:bodyPr anchor="b" anchorCtr="0">
            <a:normAutofit/>
          </a:bodyPr>
          <a:lstStyle>
            <a:lvl1pPr algn="l">
              <a:defRPr sz="3600" b="0" cap="none">
                <a:latin typeface="Georgia" pitchFamily="18" charset="0"/>
              </a:defRPr>
            </a:lvl1pPr>
          </a:lstStyle>
          <a:p>
            <a:r>
              <a:rPr lang="en-US" dirty="0"/>
              <a:t>Click to edit master title style</a:t>
            </a:r>
          </a:p>
        </p:txBody>
      </p:sp>
      <p:sp>
        <p:nvSpPr>
          <p:cNvPr id="3" name="Text Placeholder 2"/>
          <p:cNvSpPr>
            <a:spLocks noGrp="1"/>
          </p:cNvSpPr>
          <p:nvPr>
            <p:ph type="body" idx="1"/>
          </p:nvPr>
        </p:nvSpPr>
        <p:spPr>
          <a:xfrm>
            <a:off x="3810000" y="3048000"/>
            <a:ext cx="5105400" cy="1500187"/>
          </a:xfrm>
        </p:spPr>
        <p:txBody>
          <a:bodyPr anchor="t"/>
          <a:lstStyle>
            <a:lvl1pPr marL="0" indent="0">
              <a:buNone/>
              <a:defRPr sz="2000">
                <a:solidFill>
                  <a:schemeClr val="tx1"/>
                </a:solidFill>
                <a:latin typeface="Georgia"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922158D-428B-4987-8B28-745A2AFA1252}" type="datetimeFigureOut">
              <a:rPr lang="en-US" smtClean="0"/>
              <a:t>4/25/2019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914400"/>
          </a:xfrm>
        </p:spPr>
        <p:txBody>
          <a:bodyPr anchor="t">
            <a:normAutofit/>
          </a:bodyPr>
          <a:lstStyle>
            <a:lvl1pPr algn="l">
              <a:defRPr sz="2800">
                <a:latin typeface="Georgia" pitchFamily="18" charset="0"/>
              </a:defRPr>
            </a:lvl1pPr>
          </a:lstStyle>
          <a:p>
            <a:r>
              <a:rPr lang="en-US"/>
              <a:t>Click to edit Master title style</a:t>
            </a:r>
            <a:endParaRPr lang="en-US" dirty="0"/>
          </a:p>
        </p:txBody>
      </p:sp>
      <p:sp>
        <p:nvSpPr>
          <p:cNvPr id="3" name="Content Placeholder 2"/>
          <p:cNvSpPr>
            <a:spLocks noGrp="1"/>
          </p:cNvSpPr>
          <p:nvPr>
            <p:ph idx="1"/>
          </p:nvPr>
        </p:nvSpPr>
        <p:spPr>
          <a:xfrm>
            <a:off x="457200" y="1981200"/>
            <a:ext cx="8229600" cy="4144963"/>
          </a:xfrm>
        </p:spPr>
        <p:txBody>
          <a:bodyPr>
            <a:normAutofit/>
          </a:bodyPr>
          <a:lstStyle>
            <a:lvl1pPr marL="342900" indent="-342900">
              <a:lnSpc>
                <a:spcPct val="150000"/>
              </a:lnSpc>
              <a:spcBef>
                <a:spcPts val="0"/>
              </a:spcBef>
              <a:buSzPct val="130000"/>
              <a:buFont typeface="Arial" pitchFamily="34" charset="0"/>
              <a:buChar char="•"/>
              <a:defRPr sz="2000">
                <a:latin typeface="Georgia" pitchFamily="18" charset="0"/>
              </a:defRPr>
            </a:lvl1pPr>
            <a:lvl2pPr marL="571500" indent="-228600">
              <a:lnSpc>
                <a:spcPct val="150000"/>
              </a:lnSpc>
              <a:spcBef>
                <a:spcPts val="0"/>
              </a:spcBef>
              <a:buSzPct val="60000"/>
              <a:buFont typeface="Courier New" pitchFamily="49" charset="0"/>
              <a:buChar char="o"/>
              <a:defRPr sz="1800">
                <a:latin typeface="Georgia" pitchFamily="18" charset="0"/>
              </a:defRPr>
            </a:lvl2pPr>
            <a:lvl3pPr>
              <a:defRPr sz="2000">
                <a:latin typeface="Georgia" pitchFamily="18" charset="0"/>
              </a:defRPr>
            </a:lvl3pPr>
            <a:lvl4pPr>
              <a:defRPr sz="2000">
                <a:latin typeface="Georgia" pitchFamily="18" charset="0"/>
              </a:defRPr>
            </a:lvl4pPr>
            <a:lvl5pPr>
              <a:defRPr sz="2000">
                <a:latin typeface="Georgia"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922158D-428B-4987-8B28-745A2AFA1252}" type="datetimeFigureOut">
              <a:rPr lang="en-US" smtClean="0"/>
              <a:t>4/25/2019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922158D-428B-4987-8B28-745A2AFA1252}" type="datetimeFigureOut">
              <a:rPr lang="en-US" smtClean="0"/>
              <a:t>4/25/2019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15FC477-0A05-4F3E-8EE9-E015C9089D56}"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defRPr sz="2800"/>
            </a:lvl1pPr>
          </a:lstStyle>
          <a:p>
            <a:r>
              <a:rPr lang="en-US"/>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922158D-428B-4987-8B28-745A2AFA1252}" type="datetimeFigureOut">
              <a:rPr lang="en-US" smtClean="0"/>
              <a:t>4/25/2019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15FC477-0A05-4F3E-8EE9-E015C9089D56}"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922158D-428B-4987-8B28-745A2AFA1252}" type="datetimeFigureOut">
              <a:rPr lang="en-US" smtClean="0"/>
              <a:t>4/25/2019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15FC477-0A05-4F3E-8EE9-E015C9089D56}"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7620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914400"/>
            <a:ext cx="5111750" cy="521176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752600"/>
            <a:ext cx="3008313" cy="4373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922158D-428B-4987-8B28-745A2AFA1252}" type="datetimeFigureOut">
              <a:rPr lang="en-US" smtClean="0"/>
              <a:t>4/25/2019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922158D-428B-4987-8B28-745A2AFA1252}" type="datetimeFigureOut">
              <a:rPr lang="en-US" smtClean="0"/>
              <a:t>4/25/2019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828800"/>
            <a:ext cx="8229600" cy="4297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5FC477-0A05-4F3E-8EE9-E015C9089D56}" type="slidenum">
              <a:rPr lang="en-US" smtClean="0"/>
              <a:t>‹#›</a:t>
            </a:fld>
            <a:endParaRPr lang="en-US" dirty="0"/>
          </a:p>
        </p:txBody>
      </p:sp>
      <p:cxnSp>
        <p:nvCxnSpPr>
          <p:cNvPr id="9" name="Straight Connector 8"/>
          <p:cNvCxnSpPr/>
          <p:nvPr/>
        </p:nvCxnSpPr>
        <p:spPr>
          <a:xfrm>
            <a:off x="0" y="9906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66800" y="6324600"/>
            <a:ext cx="80772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9906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63246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6200" y="6400800"/>
            <a:ext cx="3200400" cy="307777"/>
          </a:xfrm>
          <a:prstGeom prst="rect">
            <a:avLst/>
          </a:prstGeom>
          <a:noFill/>
        </p:spPr>
        <p:txBody>
          <a:bodyPr wrap="square" rtlCol="0">
            <a:spAutoFit/>
          </a:bodyPr>
          <a:lstStyle/>
          <a:p>
            <a:r>
              <a:rPr lang="en-US" sz="1400" i="1" dirty="0">
                <a:solidFill>
                  <a:schemeClr val="bg1">
                    <a:lumMod val="50000"/>
                  </a:schemeClr>
                </a:solidFill>
                <a:latin typeface="Arial" pitchFamily="34" charset="0"/>
                <a:cs typeface="Arial" pitchFamily="34" charset="0"/>
              </a:rPr>
              <a:t>NEW PATHS, NEW APPROACHES</a:t>
            </a:r>
          </a:p>
        </p:txBody>
      </p:sp>
      <p:pic>
        <p:nvPicPr>
          <p:cNvPr id="12" name="Picture 11"/>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5998728" y="136698"/>
            <a:ext cx="3069072" cy="70150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hyperlink" Target="mailto:Alejandro.Gerones@iictechnologies.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5.emf"/><Relationship Id="rId7"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nautiluscharts.com/" TargetMode="External"/><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www.naavic.net/" TargetMode="External"/><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28.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xml"/><Relationship Id="rId5" Type="http://schemas.openxmlformats.org/officeDocument/2006/relationships/image" Target="../media/image4.jpg"/><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jpeg"/><Relationship Id="rId21" Type="http://schemas.openxmlformats.org/officeDocument/2006/relationships/image" Target="../media/image27.jpeg"/><Relationship Id="rId7" Type="http://schemas.openxmlformats.org/officeDocument/2006/relationships/image" Target="../media/image13.jpe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3.xml"/><Relationship Id="rId16" Type="http://schemas.openxmlformats.org/officeDocument/2006/relationships/image" Target="../media/image22.jpeg"/><Relationship Id="rId20" Type="http://schemas.openxmlformats.org/officeDocument/2006/relationships/image" Target="../media/image26.jpeg"/><Relationship Id="rId1" Type="http://schemas.openxmlformats.org/officeDocument/2006/relationships/slideLayout" Target="../slideLayouts/slideLayout12.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10" Type="http://schemas.openxmlformats.org/officeDocument/2006/relationships/image" Target="../media/image16.jpe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jpeg"/><Relationship Id="rId14" Type="http://schemas.openxmlformats.org/officeDocument/2006/relationships/image" Target="../media/image20.png"/><Relationship Id="rId22" Type="http://schemas.openxmlformats.org/officeDocument/2006/relationships/image" Target="../media/image28.jpe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33.jpe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36.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866544" y="1295400"/>
            <a:ext cx="3277456" cy="4038600"/>
          </a:xfrm>
        </p:spPr>
        <p:txBody>
          <a:bodyPr>
            <a:normAutofit fontScale="90000"/>
          </a:bodyPr>
          <a:lstStyle/>
          <a:p>
            <a:pPr algn="ctr"/>
            <a:br>
              <a:rPr lang="en-US" b="1" dirty="0">
                <a:latin typeface="Arial" pitchFamily="34" charset="0"/>
                <a:cs typeface="Arial" pitchFamily="34" charset="0"/>
              </a:rPr>
            </a:br>
            <a:br>
              <a:rPr lang="en-US" b="1" dirty="0">
                <a:latin typeface="Arial" pitchFamily="34" charset="0"/>
                <a:cs typeface="Arial" pitchFamily="34" charset="0"/>
              </a:rPr>
            </a:br>
            <a:r>
              <a:rPr lang="en-US" sz="2200" b="1" dirty="0">
                <a:latin typeface="Arial" pitchFamily="34" charset="0"/>
                <a:cs typeface="Arial" pitchFamily="34" charset="0"/>
              </a:rPr>
              <a:t>IIC Technologies:</a:t>
            </a:r>
            <a:br>
              <a:rPr lang="en-US" sz="2200" b="1" dirty="0">
                <a:latin typeface="Arial" pitchFamily="34" charset="0"/>
                <a:cs typeface="Arial" pitchFamily="34" charset="0"/>
              </a:rPr>
            </a:br>
            <a:br>
              <a:rPr lang="en-US" sz="2200" b="1" dirty="0">
                <a:latin typeface="Arial" pitchFamily="34" charset="0"/>
                <a:cs typeface="Arial" pitchFamily="34" charset="0"/>
              </a:rPr>
            </a:br>
            <a:r>
              <a:rPr lang="en-US" sz="2200" b="1" dirty="0" err="1">
                <a:latin typeface="Arial" pitchFamily="34" charset="0"/>
                <a:cs typeface="Arial" pitchFamily="34" charset="0"/>
              </a:rPr>
              <a:t>Nuevas</a:t>
            </a:r>
            <a:r>
              <a:rPr lang="en-US" sz="2200" b="1" dirty="0">
                <a:latin typeface="Arial" pitchFamily="34" charset="0"/>
                <a:cs typeface="Arial" pitchFamily="34" charset="0"/>
              </a:rPr>
              <a:t> </a:t>
            </a:r>
            <a:r>
              <a:rPr lang="en-US" sz="2200" b="1" dirty="0" err="1">
                <a:latin typeface="Arial" pitchFamily="34" charset="0"/>
                <a:cs typeface="Arial" pitchFamily="34" charset="0"/>
              </a:rPr>
              <a:t>rutas</a:t>
            </a:r>
            <a:r>
              <a:rPr lang="en-US" sz="2200" b="1" dirty="0">
                <a:latin typeface="Arial" pitchFamily="34" charset="0"/>
                <a:cs typeface="Arial" pitchFamily="34" charset="0"/>
              </a:rPr>
              <a:t>, </a:t>
            </a:r>
            <a:r>
              <a:rPr lang="en-US" sz="2200" b="1" dirty="0" err="1">
                <a:latin typeface="Arial" pitchFamily="34" charset="0"/>
                <a:cs typeface="Arial" pitchFamily="34" charset="0"/>
              </a:rPr>
              <a:t>nuevos</a:t>
            </a:r>
            <a:r>
              <a:rPr lang="en-US" sz="2200" b="1" dirty="0">
                <a:latin typeface="Arial" pitchFamily="34" charset="0"/>
                <a:cs typeface="Arial" pitchFamily="34" charset="0"/>
              </a:rPr>
              <a:t> </a:t>
            </a:r>
            <a:r>
              <a:rPr lang="en-US" sz="2200" b="1" dirty="0" err="1">
                <a:latin typeface="Arial" pitchFamily="34" charset="0"/>
                <a:cs typeface="Arial" pitchFamily="34" charset="0"/>
              </a:rPr>
              <a:t>enfoques</a:t>
            </a:r>
            <a:br>
              <a:rPr lang="en-US" b="1" dirty="0">
                <a:latin typeface="Arial" pitchFamily="34" charset="0"/>
                <a:cs typeface="Arial" pitchFamily="34" charset="0"/>
              </a:rPr>
            </a:br>
            <a:br>
              <a:rPr lang="en-US" b="1" dirty="0">
                <a:latin typeface="Arial" pitchFamily="34" charset="0"/>
                <a:cs typeface="Arial" pitchFamily="34" charset="0"/>
              </a:rPr>
            </a:br>
            <a:r>
              <a:rPr lang="en-US" sz="2200" b="1" dirty="0">
                <a:latin typeface="Arial" pitchFamily="34" charset="0"/>
                <a:cs typeface="Arial" pitchFamily="34" charset="0"/>
              </a:rPr>
              <a:t>CHATSO </a:t>
            </a:r>
            <a:br>
              <a:rPr lang="en-US" sz="2200" b="1" dirty="0">
                <a:latin typeface="Arial" pitchFamily="34" charset="0"/>
                <a:cs typeface="Arial" pitchFamily="34" charset="0"/>
              </a:rPr>
            </a:br>
            <a:br>
              <a:rPr lang="en-US" sz="2200" b="1" dirty="0">
                <a:latin typeface="Arial" pitchFamily="34" charset="0"/>
                <a:cs typeface="Arial" pitchFamily="34" charset="0"/>
              </a:rPr>
            </a:br>
            <a:r>
              <a:rPr lang="en-US" sz="2200" b="1" dirty="0">
                <a:latin typeface="Arial" pitchFamily="34" charset="0"/>
                <a:cs typeface="Arial" pitchFamily="34" charset="0"/>
              </a:rPr>
              <a:t>Buenos Aires</a:t>
            </a:r>
            <a:br>
              <a:rPr lang="en-US" sz="2200" b="1" dirty="0">
                <a:latin typeface="Arial" pitchFamily="34" charset="0"/>
                <a:cs typeface="Arial" pitchFamily="34" charset="0"/>
              </a:rPr>
            </a:br>
            <a:r>
              <a:rPr lang="en-US" sz="2200" b="1" dirty="0">
                <a:latin typeface="Arial" pitchFamily="34" charset="0"/>
                <a:cs typeface="Arial" pitchFamily="34" charset="0"/>
              </a:rPr>
              <a:t>Abr. 2019</a:t>
            </a:r>
            <a:br>
              <a:rPr lang="en-US" sz="1800" b="1" dirty="0">
                <a:latin typeface="Arial" pitchFamily="34" charset="0"/>
                <a:cs typeface="Arial" pitchFamily="34" charset="0"/>
              </a:rPr>
            </a:br>
            <a:br>
              <a:rPr lang="en-US" sz="1800" b="1" dirty="0">
                <a:latin typeface="Arial" pitchFamily="34" charset="0"/>
                <a:cs typeface="Arial" pitchFamily="34" charset="0"/>
              </a:rPr>
            </a:br>
            <a:br>
              <a:rPr lang="en-US" sz="1800" b="1" dirty="0">
                <a:latin typeface="Arial" pitchFamily="34" charset="0"/>
                <a:cs typeface="Arial" pitchFamily="34" charset="0"/>
              </a:rPr>
            </a:br>
            <a:endParaRPr lang="en-US" sz="2000" b="1" dirty="0">
              <a:latin typeface="Arial" pitchFamily="34" charset="0"/>
              <a:cs typeface="Arial" pitchFamily="34" charset="0"/>
            </a:endParaRPr>
          </a:p>
        </p:txBody>
      </p:sp>
      <p:sp>
        <p:nvSpPr>
          <p:cNvPr id="2" name="Rectangle 1">
            <a:extLst>
              <a:ext uri="{FF2B5EF4-FFF2-40B4-BE49-F238E27FC236}">
                <a16:creationId xmlns:a16="http://schemas.microsoft.com/office/drawing/2014/main" id="{A80553E2-375D-4EE4-A467-004916CA8FC4}"/>
              </a:ext>
            </a:extLst>
          </p:cNvPr>
          <p:cNvSpPr/>
          <p:nvPr/>
        </p:nvSpPr>
        <p:spPr>
          <a:xfrm>
            <a:off x="2133600" y="6412468"/>
            <a:ext cx="4876800" cy="369332"/>
          </a:xfrm>
          <a:prstGeom prst="rect">
            <a:avLst/>
          </a:prstGeom>
        </p:spPr>
        <p:txBody>
          <a:bodyPr wrap="square">
            <a:spAutoFit/>
          </a:bodyPr>
          <a:lstStyle/>
          <a:p>
            <a:pPr algn="ctr"/>
            <a:r>
              <a:rPr lang="en-US" b="1" dirty="0">
                <a:latin typeface="Arial" pitchFamily="34" charset="0"/>
                <a:cs typeface="Arial" pitchFamily="34" charset="0"/>
                <a:hlinkClick r:id="rId4"/>
              </a:rPr>
              <a:t>Alejandro.Gerones@iictechnologies.com</a:t>
            </a:r>
            <a:r>
              <a:rPr lang="en-US" b="1" dirty="0">
                <a:latin typeface="Arial" pitchFamily="34" charset="0"/>
                <a:cs typeface="Arial" pitchFamily="34" charset="0"/>
              </a:rPr>
              <a:t> </a:t>
            </a:r>
            <a:endParaRPr lang="en-CA"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5715000" cy="914400"/>
          </a:xfrm>
        </p:spPr>
        <p:txBody>
          <a:bodyPr>
            <a:normAutofit fontScale="90000"/>
          </a:bodyPr>
          <a:lstStyle/>
          <a:p>
            <a:r>
              <a:rPr lang="en-GB" dirty="0" err="1">
                <a:solidFill>
                  <a:srgbClr val="FF0000"/>
                </a:solidFill>
              </a:rPr>
              <a:t>Actualización</a:t>
            </a:r>
            <a:r>
              <a:rPr lang="en-GB" dirty="0">
                <a:solidFill>
                  <a:srgbClr val="FF0000"/>
                </a:solidFill>
              </a:rPr>
              <a:t> </a:t>
            </a:r>
            <a:r>
              <a:rPr lang="en-GB" dirty="0" err="1">
                <a:solidFill>
                  <a:srgbClr val="FF0000"/>
                </a:solidFill>
              </a:rPr>
              <a:t>remota</a:t>
            </a:r>
            <a:r>
              <a:rPr lang="en-GB" dirty="0">
                <a:solidFill>
                  <a:srgbClr val="FF0000"/>
                </a:solidFill>
              </a:rPr>
              <a:t> de bases de </a:t>
            </a:r>
            <a:r>
              <a:rPr lang="en-GB" dirty="0" err="1">
                <a:solidFill>
                  <a:srgbClr val="FF0000"/>
                </a:solidFill>
              </a:rPr>
              <a:t>datos</a:t>
            </a:r>
            <a:endParaRPr lang="en-GB" dirty="0">
              <a:solidFill>
                <a:srgbClr val="FF0000"/>
              </a:solidFill>
            </a:endParaRP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838200" y="1295400"/>
            <a:ext cx="7010400" cy="4779062"/>
          </a:xfrm>
          <a:prstGeom prst="rect">
            <a:avLst/>
          </a:prstGeom>
        </p:spPr>
      </p:pic>
    </p:spTree>
    <p:extLst>
      <p:ext uri="{BB962C8B-B14F-4D97-AF65-F5344CB8AC3E}">
        <p14:creationId xmlns:p14="http://schemas.microsoft.com/office/powerpoint/2010/main" val="37466746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381000" y="1661156"/>
            <a:ext cx="2362200" cy="432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Grp="1" noChangeAspect="1" noChangeArrowheads="1"/>
          </p:cNvPicPr>
          <p:nvPr>
            <p:ph idx="1"/>
          </p:nvPr>
        </p:nvPicPr>
        <p:blipFill rotWithShape="1">
          <a:blip r:embed="rId4" cstate="email">
            <a:extLst>
              <a:ext uri="{28A0092B-C50C-407E-A947-70E740481C1C}">
                <a14:useLocalDpi xmlns:a14="http://schemas.microsoft.com/office/drawing/2010/main" val="0"/>
              </a:ext>
            </a:extLst>
          </a:blip>
          <a:srcRect/>
          <a:stretch/>
        </p:blipFill>
        <p:spPr bwMode="auto">
          <a:xfrm>
            <a:off x="5077281" y="1787764"/>
            <a:ext cx="2999919" cy="4197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292555" y="2866848"/>
            <a:ext cx="1000125"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355979" y="304800"/>
            <a:ext cx="5873153" cy="577850"/>
          </a:xfrm>
          <a:prstGeom prst="rect">
            <a:avLst/>
          </a:prstGeom>
        </p:spPr>
        <p:txBody>
          <a:bodyPr wrap="square">
            <a:spAutoFit/>
          </a:bodyPr>
          <a:lstStyle/>
          <a:p>
            <a:pPr algn="l">
              <a:lnSpc>
                <a:spcPct val="150000"/>
              </a:lnSpc>
            </a:pPr>
            <a:r>
              <a:rPr lang="en-CA" sz="2400" b="1" dirty="0" err="1">
                <a:solidFill>
                  <a:srgbClr val="FF0000"/>
                </a:solidFill>
                <a:latin typeface="Arial" panose="020B0604020202020204" pitchFamily="34" charset="0"/>
                <a:cs typeface="Arial" panose="020B0604020202020204" pitchFamily="34" charset="0"/>
              </a:rPr>
              <a:t>Manejo</a:t>
            </a:r>
            <a:r>
              <a:rPr lang="en-CA" sz="2400" b="1" dirty="0">
                <a:solidFill>
                  <a:srgbClr val="FF0000"/>
                </a:solidFill>
                <a:latin typeface="Arial" panose="020B0604020202020204" pitchFamily="34" charset="0"/>
                <a:cs typeface="Arial" panose="020B0604020202020204" pitchFamily="34" charset="0"/>
              </a:rPr>
              <a:t> de </a:t>
            </a:r>
            <a:r>
              <a:rPr lang="en-CA" sz="2400" b="1" dirty="0" err="1">
                <a:solidFill>
                  <a:srgbClr val="FF0000"/>
                </a:solidFill>
                <a:latin typeface="Arial" panose="020B0604020202020204" pitchFamily="34" charset="0"/>
                <a:cs typeface="Arial" panose="020B0604020202020204" pitchFamily="34" charset="0"/>
              </a:rPr>
              <a:t>datos</a:t>
            </a:r>
            <a:r>
              <a:rPr lang="en-CA" sz="2400" b="1" dirty="0">
                <a:solidFill>
                  <a:srgbClr val="FF0000"/>
                </a:solidFill>
                <a:latin typeface="Arial" panose="020B0604020202020204" pitchFamily="34" charset="0"/>
                <a:cs typeface="Arial" panose="020B0604020202020204" pitchFamily="34" charset="0"/>
              </a:rPr>
              <a:t> para el USACE</a:t>
            </a:r>
          </a:p>
        </p:txBody>
      </p:sp>
    </p:spTree>
    <p:extLst>
      <p:ext uri="{BB962C8B-B14F-4D97-AF65-F5344CB8AC3E}">
        <p14:creationId xmlns:p14="http://schemas.microsoft.com/office/powerpoint/2010/main" val="23125383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1216" y="957618"/>
            <a:ext cx="3754945" cy="2448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3581400" y="2819400"/>
            <a:ext cx="5256631" cy="2931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ight Arrow 10"/>
          <p:cNvSpPr/>
          <p:nvPr/>
        </p:nvSpPr>
        <p:spPr>
          <a:xfrm>
            <a:off x="3527420" y="2448376"/>
            <a:ext cx="978408" cy="12092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Oval 1"/>
          <p:cNvSpPr/>
          <p:nvPr/>
        </p:nvSpPr>
        <p:spPr>
          <a:xfrm>
            <a:off x="2182271" y="2057400"/>
            <a:ext cx="1170529" cy="1181100"/>
          </a:xfrm>
          <a:prstGeom prst="ellipse">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itle 5"/>
          <p:cNvSpPr>
            <a:spLocks noGrp="1"/>
          </p:cNvSpPr>
          <p:nvPr>
            <p:ph type="title"/>
          </p:nvPr>
        </p:nvSpPr>
        <p:spPr>
          <a:xfrm>
            <a:off x="304800" y="76200"/>
            <a:ext cx="5791200" cy="914400"/>
          </a:xfrm>
        </p:spPr>
        <p:txBody>
          <a:bodyPr>
            <a:normAutofit fontScale="90000"/>
          </a:bodyPr>
          <a:lstStyle/>
          <a:p>
            <a:r>
              <a:rPr lang="en-GB" b="1" dirty="0">
                <a:solidFill>
                  <a:srgbClr val="FF0000"/>
                </a:solidFill>
              </a:rPr>
              <a:t>IIC </a:t>
            </a:r>
            <a:r>
              <a:rPr lang="en-GB" b="1" dirty="0" err="1">
                <a:solidFill>
                  <a:srgbClr val="FF0000"/>
                </a:solidFill>
              </a:rPr>
              <a:t>administra</a:t>
            </a:r>
            <a:r>
              <a:rPr lang="en-GB" b="1" dirty="0">
                <a:solidFill>
                  <a:srgbClr val="FF0000"/>
                </a:solidFill>
              </a:rPr>
              <a:t> y da </a:t>
            </a:r>
            <a:r>
              <a:rPr lang="en-GB" b="1" dirty="0" err="1">
                <a:solidFill>
                  <a:srgbClr val="FF0000"/>
                </a:solidFill>
              </a:rPr>
              <a:t>servicios</a:t>
            </a:r>
            <a:r>
              <a:rPr lang="en-GB" b="1" dirty="0">
                <a:solidFill>
                  <a:srgbClr val="FF0000"/>
                </a:solidFill>
              </a:rPr>
              <a:t> de hosting  de </a:t>
            </a:r>
            <a:r>
              <a:rPr lang="en-GB" b="1" dirty="0" err="1">
                <a:solidFill>
                  <a:srgbClr val="FF0000"/>
                </a:solidFill>
              </a:rPr>
              <a:t>datos</a:t>
            </a:r>
            <a:endParaRPr lang="en-GB" b="1" dirty="0">
              <a:solidFill>
                <a:srgbClr val="FF0000"/>
              </a:solidFill>
            </a:endParaRPr>
          </a:p>
        </p:txBody>
      </p:sp>
    </p:spTree>
    <p:extLst>
      <p:ext uri="{BB962C8B-B14F-4D97-AF65-F5344CB8AC3E}">
        <p14:creationId xmlns:p14="http://schemas.microsoft.com/office/powerpoint/2010/main" val="10484683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1447800" y="1066801"/>
            <a:ext cx="6705600" cy="5105400"/>
          </a:xfrm>
          <a:prstGeom prst="rect">
            <a:avLst/>
          </a:prstGeom>
        </p:spPr>
      </p:pic>
    </p:spTree>
    <p:extLst>
      <p:ext uri="{BB962C8B-B14F-4D97-AF65-F5344CB8AC3E}">
        <p14:creationId xmlns:p14="http://schemas.microsoft.com/office/powerpoint/2010/main" val="2457739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51520" y="4554"/>
            <a:ext cx="8229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s-ES" sz="2000" b="1" dirty="0">
                <a:solidFill>
                  <a:srgbClr val="F8F8F8"/>
                </a:solidFill>
              </a:rPr>
              <a:t>Introducción</a:t>
            </a:r>
          </a:p>
        </p:txBody>
      </p:sp>
      <p:graphicFrame>
        <p:nvGraphicFramePr>
          <p:cNvPr id="3" name="Content Placeholder 3"/>
          <p:cNvGraphicFramePr>
            <a:graphicFrameLocks/>
          </p:cNvGraphicFramePr>
          <p:nvPr>
            <p:extLst/>
          </p:nvPr>
        </p:nvGraphicFramePr>
        <p:xfrm>
          <a:off x="2743200" y="1785279"/>
          <a:ext cx="6305600" cy="32874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txBox="1">
            <a:spLocks noChangeArrowheads="1"/>
          </p:cNvSpPr>
          <p:nvPr/>
        </p:nvSpPr>
        <p:spPr bwMode="auto">
          <a:xfrm>
            <a:off x="457200" y="1371600"/>
            <a:ext cx="5029200" cy="3810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rgbClr val="002060"/>
                </a:solidFill>
                <a:latin typeface="+mn-lt"/>
                <a:ea typeface="+mn-ea"/>
                <a:cs typeface="+mn-cs"/>
              </a:defRPr>
            </a:lvl1pPr>
            <a:lvl2pPr marL="742950" indent="-285750" algn="l" rtl="0" eaLnBrk="0" fontAlgn="base" hangingPunct="0">
              <a:spcBef>
                <a:spcPct val="20000"/>
              </a:spcBef>
              <a:spcAft>
                <a:spcPct val="0"/>
              </a:spcAft>
              <a:buChar char="–"/>
              <a:defRPr sz="2400">
                <a:solidFill>
                  <a:srgbClr val="002060"/>
                </a:solidFill>
                <a:latin typeface="+mn-lt"/>
              </a:defRPr>
            </a:lvl2pPr>
            <a:lvl3pPr marL="1143000" indent="-228600" algn="l" rtl="0" eaLnBrk="0" fontAlgn="base" hangingPunct="0">
              <a:spcBef>
                <a:spcPct val="20000"/>
              </a:spcBef>
              <a:spcAft>
                <a:spcPct val="0"/>
              </a:spcAft>
              <a:buChar char="•"/>
              <a:defRPr sz="2000">
                <a:solidFill>
                  <a:srgbClr val="002060"/>
                </a:solidFill>
                <a:latin typeface="+mn-lt"/>
              </a:defRPr>
            </a:lvl3pPr>
            <a:lvl4pPr marL="1600200" indent="-228600" algn="l" rtl="0" eaLnBrk="0" fontAlgn="base" hangingPunct="0">
              <a:spcBef>
                <a:spcPct val="20000"/>
              </a:spcBef>
              <a:spcAft>
                <a:spcPct val="0"/>
              </a:spcAft>
              <a:buChar char="–"/>
              <a:defRPr>
                <a:solidFill>
                  <a:srgbClr val="002060"/>
                </a:solidFill>
                <a:latin typeface="+mn-lt"/>
              </a:defRPr>
            </a:lvl4pPr>
            <a:lvl5pPr marL="2057400" indent="-228600" algn="l" rtl="0" eaLnBrk="0" fontAlgn="base" hangingPunct="0">
              <a:spcBef>
                <a:spcPct val="20000"/>
              </a:spcBef>
              <a:spcAft>
                <a:spcPct val="0"/>
              </a:spcAft>
              <a:buChar char="»"/>
              <a:defRPr>
                <a:solidFill>
                  <a:srgbClr val="002060"/>
                </a:solidFill>
                <a:latin typeface="+mn-lt"/>
              </a:defRPr>
            </a:lvl5pPr>
            <a:lvl6pPr marL="2514600" indent="-228600" algn="l" rtl="0" fontAlgn="base">
              <a:spcBef>
                <a:spcPct val="20000"/>
              </a:spcBef>
              <a:spcAft>
                <a:spcPct val="0"/>
              </a:spcAft>
              <a:buChar char="»"/>
              <a:defRPr>
                <a:solidFill>
                  <a:srgbClr val="004D83"/>
                </a:solidFill>
                <a:latin typeface="+mn-lt"/>
              </a:defRPr>
            </a:lvl6pPr>
            <a:lvl7pPr marL="2971800" indent="-228600" algn="l" rtl="0" fontAlgn="base">
              <a:spcBef>
                <a:spcPct val="20000"/>
              </a:spcBef>
              <a:spcAft>
                <a:spcPct val="0"/>
              </a:spcAft>
              <a:buChar char="»"/>
              <a:defRPr>
                <a:solidFill>
                  <a:srgbClr val="004D83"/>
                </a:solidFill>
                <a:latin typeface="+mn-lt"/>
              </a:defRPr>
            </a:lvl7pPr>
            <a:lvl8pPr marL="3429000" indent="-228600" algn="l" rtl="0" fontAlgn="base">
              <a:spcBef>
                <a:spcPct val="20000"/>
              </a:spcBef>
              <a:spcAft>
                <a:spcPct val="0"/>
              </a:spcAft>
              <a:buChar char="»"/>
              <a:defRPr>
                <a:solidFill>
                  <a:srgbClr val="004D83"/>
                </a:solidFill>
                <a:latin typeface="+mn-lt"/>
              </a:defRPr>
            </a:lvl8pPr>
            <a:lvl9pPr marL="3886200" indent="-228600" algn="l" rtl="0" fontAlgn="base">
              <a:spcBef>
                <a:spcPct val="20000"/>
              </a:spcBef>
              <a:spcAft>
                <a:spcPct val="0"/>
              </a:spcAft>
              <a:buChar char="»"/>
              <a:defRPr>
                <a:solidFill>
                  <a:srgbClr val="004D83"/>
                </a:solidFill>
                <a:latin typeface="+mn-lt"/>
              </a:defRPr>
            </a:lvl9pPr>
          </a:lstStyle>
          <a:p>
            <a:r>
              <a:rPr lang="es-ES" sz="2000" kern="0" dirty="0">
                <a:solidFill>
                  <a:schemeClr val="tx1"/>
                </a:solidFill>
              </a:rPr>
              <a:t>Las IDS Marinas (MSDI) son una manera reconocida de facilitar el acceso a los datos</a:t>
            </a:r>
          </a:p>
          <a:p>
            <a:pPr lvl="2"/>
            <a:endParaRPr lang="es-ES" sz="1200" kern="0" dirty="0">
              <a:solidFill>
                <a:schemeClr val="tx1"/>
              </a:solidFill>
            </a:endParaRPr>
          </a:p>
          <a:p>
            <a:r>
              <a:rPr lang="es-ES" sz="2000" kern="0" dirty="0">
                <a:solidFill>
                  <a:schemeClr val="tx1"/>
                </a:solidFill>
              </a:rPr>
              <a:t>Basado en una colección de:</a:t>
            </a:r>
          </a:p>
          <a:p>
            <a:pPr lvl="1"/>
            <a:r>
              <a:rPr lang="es-ES" sz="1600" kern="0" dirty="0">
                <a:solidFill>
                  <a:schemeClr val="tx1"/>
                </a:solidFill>
              </a:rPr>
              <a:t>Políticas</a:t>
            </a:r>
          </a:p>
          <a:p>
            <a:pPr lvl="1"/>
            <a:r>
              <a:rPr lang="es-ES" sz="1600" kern="0" dirty="0">
                <a:solidFill>
                  <a:schemeClr val="tx1"/>
                </a:solidFill>
              </a:rPr>
              <a:t>Personas y organizaciones</a:t>
            </a:r>
          </a:p>
          <a:p>
            <a:pPr lvl="1"/>
            <a:r>
              <a:rPr lang="es-ES" sz="1600" kern="0" dirty="0">
                <a:solidFill>
                  <a:schemeClr val="tx1"/>
                </a:solidFill>
              </a:rPr>
              <a:t>Facilitadores (Estándares, metadatos y tecnología)</a:t>
            </a:r>
          </a:p>
          <a:p>
            <a:pPr lvl="1"/>
            <a:r>
              <a:rPr lang="es-ES" sz="1600" kern="0" dirty="0">
                <a:solidFill>
                  <a:schemeClr val="tx1"/>
                </a:solidFill>
              </a:rPr>
              <a:t>Contenido (ej. datos)</a:t>
            </a:r>
          </a:p>
          <a:p>
            <a:pPr lvl="2"/>
            <a:endParaRPr lang="es-ES" sz="1200" kern="0" dirty="0">
              <a:solidFill>
                <a:schemeClr val="tx1"/>
              </a:solidFill>
            </a:endParaRPr>
          </a:p>
          <a:p>
            <a:r>
              <a:rPr lang="es-ES" sz="2000" kern="0" dirty="0">
                <a:solidFill>
                  <a:schemeClr val="tx1"/>
                </a:solidFill>
              </a:rPr>
              <a:t>Colectivamente mejora las decisiones y operaciones en el ámbito marino</a:t>
            </a:r>
          </a:p>
          <a:p>
            <a:pPr eaLnBrk="1" hangingPunct="1"/>
            <a:endParaRPr lang="es-ES" kern="0" dirty="0">
              <a:solidFill>
                <a:srgbClr val="004680"/>
              </a:solidFill>
            </a:endParaRPr>
          </a:p>
        </p:txBody>
      </p:sp>
      <p:sp>
        <p:nvSpPr>
          <p:cNvPr id="5" name="TextBox 4">
            <a:extLst>
              <a:ext uri="{FF2B5EF4-FFF2-40B4-BE49-F238E27FC236}">
                <a16:creationId xmlns:a16="http://schemas.microsoft.com/office/drawing/2014/main" id="{9427D17D-862A-4927-825E-3AE68DE7AF5B}"/>
              </a:ext>
            </a:extLst>
          </p:cNvPr>
          <p:cNvSpPr txBox="1"/>
          <p:nvPr/>
        </p:nvSpPr>
        <p:spPr>
          <a:xfrm>
            <a:off x="437508" y="334134"/>
            <a:ext cx="864339" cy="369332"/>
          </a:xfrm>
          <a:prstGeom prst="rect">
            <a:avLst/>
          </a:prstGeom>
          <a:noFill/>
        </p:spPr>
        <p:txBody>
          <a:bodyPr wrap="none" rtlCol="0">
            <a:spAutoFit/>
          </a:bodyPr>
          <a:lstStyle/>
          <a:p>
            <a:r>
              <a:rPr lang="es-419" b="1" dirty="0"/>
              <a:t>MSDI</a:t>
            </a:r>
            <a:endParaRPr lang="en-CA" b="1" dirty="0"/>
          </a:p>
        </p:txBody>
      </p:sp>
    </p:spTree>
    <p:extLst>
      <p:ext uri="{BB962C8B-B14F-4D97-AF65-F5344CB8AC3E}">
        <p14:creationId xmlns:p14="http://schemas.microsoft.com/office/powerpoint/2010/main" val="3279552668"/>
      </p:ext>
    </p:extLst>
  </p:cSld>
  <p:clrMapOvr>
    <a:masterClrMapping/>
  </p:clrMapOvr>
  <mc:AlternateContent xmlns:mc="http://schemas.openxmlformats.org/markup-compatibility/2006" xmlns:p14="http://schemas.microsoft.com/office/powerpoint/2010/main">
    <mc:Choice Requires="p14">
      <p:transition spd="slow" p14:dur="2000" advClick="0" advTm="10000">
        <p:fade/>
      </p:transition>
    </mc:Choice>
    <mc:Fallback xmlns="">
      <p:transition spd="slow" advClick="0" advTm="10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290091" y="1821581"/>
            <a:ext cx="2296886" cy="1449371"/>
          </a:xfrm>
          <a:prstGeom prst="rect">
            <a:avLst/>
          </a:prstGeom>
        </p:spPr>
      </p:pic>
      <p:sp>
        <p:nvSpPr>
          <p:cNvPr id="2" name="Title 1"/>
          <p:cNvSpPr>
            <a:spLocks noGrp="1"/>
          </p:cNvSpPr>
          <p:nvPr>
            <p:ph type="title"/>
          </p:nvPr>
        </p:nvSpPr>
        <p:spPr>
          <a:xfrm>
            <a:off x="278286" y="326093"/>
            <a:ext cx="6172200" cy="609600"/>
          </a:xfrm>
        </p:spPr>
        <p:txBody>
          <a:bodyPr>
            <a:normAutofit fontScale="90000"/>
          </a:bodyPr>
          <a:lstStyle/>
          <a:p>
            <a:r>
              <a:rPr lang="en-US" b="1" dirty="0"/>
              <a:t>S-100 y el </a:t>
            </a:r>
            <a:r>
              <a:rPr lang="en-US" b="1" dirty="0" err="1"/>
              <a:t>desarrollo</a:t>
            </a:r>
            <a:r>
              <a:rPr lang="en-US" b="1" dirty="0"/>
              <a:t> de las IDEM </a:t>
            </a:r>
          </a:p>
        </p:txBody>
      </p:sp>
      <p:sp>
        <p:nvSpPr>
          <p:cNvPr id="3" name="Content Placeholder 2"/>
          <p:cNvSpPr>
            <a:spLocks noGrp="1"/>
          </p:cNvSpPr>
          <p:nvPr>
            <p:ph idx="1"/>
          </p:nvPr>
        </p:nvSpPr>
        <p:spPr>
          <a:xfrm>
            <a:off x="345384" y="1124401"/>
            <a:ext cx="8534400" cy="501107"/>
          </a:xfrm>
        </p:spPr>
        <p:txBody>
          <a:bodyPr>
            <a:normAutofit fontScale="62500" lnSpcReduction="20000"/>
          </a:bodyPr>
          <a:lstStyle/>
          <a:p>
            <a:pPr marL="225425" lvl="1" indent="-225425">
              <a:spcBef>
                <a:spcPts val="600"/>
              </a:spcBef>
              <a:spcAft>
                <a:spcPts val="600"/>
              </a:spcAft>
              <a:buSzTx/>
              <a:buFont typeface="Arial" pitchFamily="34" charset="0"/>
              <a:buChar char="•"/>
            </a:pPr>
            <a:r>
              <a:rPr lang="en-US" sz="2400" dirty="0"/>
              <a:t>El </a:t>
            </a:r>
            <a:r>
              <a:rPr lang="en-US" sz="2400" dirty="0" err="1"/>
              <a:t>objetivo</a:t>
            </a:r>
            <a:r>
              <a:rPr lang="en-US" sz="2400" dirty="0"/>
              <a:t> </a:t>
            </a:r>
            <a:r>
              <a:rPr lang="en-US" sz="2400" dirty="0" err="1"/>
              <a:t>es</a:t>
            </a:r>
            <a:r>
              <a:rPr lang="en-US" sz="2400" dirty="0"/>
              <a:t> </a:t>
            </a:r>
            <a:r>
              <a:rPr lang="en-US" sz="2400" dirty="0" err="1"/>
              <a:t>incrementar</a:t>
            </a:r>
            <a:r>
              <a:rPr lang="en-US" sz="2400" dirty="0"/>
              <a:t> la </a:t>
            </a:r>
            <a:r>
              <a:rPr lang="en-US" sz="2400" dirty="0" err="1"/>
              <a:t>funcionalidad</a:t>
            </a:r>
            <a:r>
              <a:rPr lang="en-US" sz="2400" dirty="0"/>
              <a:t> y la </a:t>
            </a:r>
            <a:r>
              <a:rPr lang="en-US" sz="2400" dirty="0" err="1"/>
              <a:t>interoperabilidad</a:t>
            </a:r>
            <a:endParaRPr lang="en-US" dirty="0"/>
          </a:p>
          <a:p>
            <a:pPr>
              <a:spcBef>
                <a:spcPts val="600"/>
              </a:spcBef>
              <a:spcAft>
                <a:spcPts val="600"/>
              </a:spcAft>
            </a:pPr>
            <a:endParaRPr lang="en-US" sz="2400" dirty="0"/>
          </a:p>
        </p:txBody>
      </p:sp>
      <p:sp>
        <p:nvSpPr>
          <p:cNvPr id="4" name="Slide Number Placeholder 3"/>
          <p:cNvSpPr>
            <a:spLocks noGrp="1"/>
          </p:cNvSpPr>
          <p:nvPr>
            <p:ph type="sldNum" sz="quarter" idx="11"/>
          </p:nvPr>
        </p:nvSpPr>
        <p:spPr/>
        <p:txBody>
          <a:bodyPr/>
          <a:lstStyle/>
          <a:p>
            <a:endParaRPr lang="en-GB" dirty="0"/>
          </a:p>
        </p:txBody>
      </p:sp>
      <p:pic>
        <p:nvPicPr>
          <p:cNvPr id="8" name="Picture 7"/>
          <p:cNvPicPr>
            <a:picLocks noChangeAspect="1"/>
          </p:cNvPicPr>
          <p:nvPr/>
        </p:nvPicPr>
        <p:blipFill>
          <a:blip r:embed="rId4"/>
          <a:stretch>
            <a:fillRect/>
          </a:stretch>
        </p:blipFill>
        <p:spPr>
          <a:xfrm>
            <a:off x="6808666" y="3467025"/>
            <a:ext cx="2334970" cy="1450974"/>
          </a:xfrm>
          <a:prstGeom prst="rect">
            <a:avLst/>
          </a:prstGeom>
        </p:spPr>
      </p:pic>
      <p:pic>
        <p:nvPicPr>
          <p:cNvPr id="9" name="Picture 8"/>
          <p:cNvPicPr>
            <a:picLocks noChangeAspect="1"/>
          </p:cNvPicPr>
          <p:nvPr/>
        </p:nvPicPr>
        <p:blipFill>
          <a:blip r:embed="rId4"/>
          <a:stretch>
            <a:fillRect/>
          </a:stretch>
        </p:blipFill>
        <p:spPr>
          <a:xfrm>
            <a:off x="5283001" y="4858269"/>
            <a:ext cx="2334970" cy="1450974"/>
          </a:xfrm>
          <a:prstGeom prst="rect">
            <a:avLst/>
          </a:prstGeom>
        </p:spPr>
      </p:pic>
      <p:pic>
        <p:nvPicPr>
          <p:cNvPr id="10" name="Picture 9"/>
          <p:cNvPicPr>
            <a:picLocks noChangeAspect="1"/>
          </p:cNvPicPr>
          <p:nvPr/>
        </p:nvPicPr>
        <p:blipFill>
          <a:blip r:embed="rId4"/>
          <a:stretch>
            <a:fillRect/>
          </a:stretch>
        </p:blipFill>
        <p:spPr>
          <a:xfrm>
            <a:off x="2653766" y="4856214"/>
            <a:ext cx="2334970" cy="1450974"/>
          </a:xfrm>
          <a:prstGeom prst="rect">
            <a:avLst/>
          </a:prstGeom>
        </p:spPr>
      </p:pic>
      <p:pic>
        <p:nvPicPr>
          <p:cNvPr id="11" name="Picture 10"/>
          <p:cNvPicPr>
            <a:picLocks noChangeAspect="1"/>
          </p:cNvPicPr>
          <p:nvPr/>
        </p:nvPicPr>
        <p:blipFill>
          <a:blip r:embed="rId4"/>
          <a:stretch>
            <a:fillRect/>
          </a:stretch>
        </p:blipFill>
        <p:spPr>
          <a:xfrm>
            <a:off x="946078" y="1675072"/>
            <a:ext cx="2334970" cy="1450974"/>
          </a:xfrm>
          <a:prstGeom prst="rect">
            <a:avLst/>
          </a:prstGeom>
        </p:spPr>
      </p:pic>
      <p:pic>
        <p:nvPicPr>
          <p:cNvPr id="12" name="Picture 11"/>
          <p:cNvPicPr>
            <a:picLocks noChangeAspect="1"/>
          </p:cNvPicPr>
          <p:nvPr/>
        </p:nvPicPr>
        <p:blipFill>
          <a:blip r:embed="rId4"/>
          <a:stretch>
            <a:fillRect/>
          </a:stretch>
        </p:blipFill>
        <p:spPr>
          <a:xfrm>
            <a:off x="3648210" y="1545348"/>
            <a:ext cx="2334970" cy="1450974"/>
          </a:xfrm>
          <a:prstGeom prst="rect">
            <a:avLst/>
          </a:prstGeom>
        </p:spPr>
      </p:pic>
      <p:pic>
        <p:nvPicPr>
          <p:cNvPr id="13" name="Picture 12"/>
          <p:cNvPicPr>
            <a:picLocks noChangeAspect="1"/>
          </p:cNvPicPr>
          <p:nvPr/>
        </p:nvPicPr>
        <p:blipFill>
          <a:blip r:embed="rId4"/>
          <a:stretch>
            <a:fillRect/>
          </a:stretch>
        </p:blipFill>
        <p:spPr>
          <a:xfrm>
            <a:off x="8583" y="4776133"/>
            <a:ext cx="2334970" cy="1450974"/>
          </a:xfrm>
          <a:prstGeom prst="rect">
            <a:avLst/>
          </a:prstGeom>
        </p:spPr>
      </p:pic>
      <p:pic>
        <p:nvPicPr>
          <p:cNvPr id="14" name="Picture 13"/>
          <p:cNvPicPr>
            <a:picLocks noChangeAspect="1"/>
          </p:cNvPicPr>
          <p:nvPr/>
        </p:nvPicPr>
        <p:blipFill>
          <a:blip r:embed="rId4"/>
          <a:stretch>
            <a:fillRect/>
          </a:stretch>
        </p:blipFill>
        <p:spPr>
          <a:xfrm>
            <a:off x="47369" y="3303775"/>
            <a:ext cx="2334970" cy="1450974"/>
          </a:xfrm>
          <a:prstGeom prst="rect">
            <a:avLst/>
          </a:prstGeom>
        </p:spPr>
      </p:pic>
      <p:sp>
        <p:nvSpPr>
          <p:cNvPr id="15" name="Content Placeholder 2"/>
          <p:cNvSpPr txBox="1">
            <a:spLocks/>
          </p:cNvSpPr>
          <p:nvPr/>
        </p:nvSpPr>
        <p:spPr>
          <a:xfrm>
            <a:off x="7151398" y="3631122"/>
            <a:ext cx="1649506" cy="973244"/>
          </a:xfrm>
          <a:prstGeom prst="rect">
            <a:avLst/>
          </a:prstGeom>
        </p:spPr>
        <p:txBody>
          <a:bodyPr vert="horz" lIns="91440" tIns="45720" rIns="91440" bIns="45720" rtlCol="0">
            <a:normAutofit/>
          </a:bodyPr>
          <a:lstStyle>
            <a:lvl1pPr marL="225425" indent="-225425" algn="l" defTabSz="914400" rtl="0" eaLnBrk="1" latinLnBrk="0" hangingPunct="1">
              <a:spcBef>
                <a:spcPts val="0"/>
              </a:spcBef>
              <a:spcAft>
                <a:spcPts val="300"/>
              </a:spcAft>
              <a:buFont typeface="Arial" pitchFamily="34" charset="0"/>
              <a:buChar char="•"/>
              <a:defRPr sz="2800" kern="1200">
                <a:solidFill>
                  <a:schemeClr val="tx1"/>
                </a:solidFill>
                <a:latin typeface="+mn-lt"/>
                <a:ea typeface="+mn-ea"/>
                <a:cs typeface="+mn-cs"/>
              </a:defRPr>
            </a:lvl1pPr>
            <a:lvl2pPr marL="742950" indent="-231775" algn="l" defTabSz="914400" rtl="0" eaLnBrk="1" latinLnBrk="0" hangingPunct="1">
              <a:spcBef>
                <a:spcPts val="0"/>
              </a:spcBef>
              <a:spcAft>
                <a:spcPts val="100"/>
              </a:spcAft>
              <a:buSzPct val="65000"/>
              <a:buFont typeface="Wingdings" panose="05000000000000000000" pitchFamily="2" charset="2"/>
              <a:buChar char="§"/>
              <a:defRPr sz="2400" kern="1200">
                <a:solidFill>
                  <a:schemeClr val="tx1"/>
                </a:solidFill>
                <a:latin typeface="+mn-lt"/>
                <a:ea typeface="+mn-ea"/>
                <a:cs typeface="+mn-cs"/>
              </a:defRPr>
            </a:lvl2pPr>
            <a:lvl3pPr marL="1081088" indent="-166688" algn="l" defTabSz="914400" rtl="0" eaLnBrk="1" latinLnBrk="0" hangingPunct="1">
              <a:spcBef>
                <a:spcPts val="0"/>
              </a:spcBef>
              <a:spcAft>
                <a:spcPts val="100"/>
              </a:spcAft>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ts val="0"/>
              </a:spcBef>
              <a:spcAft>
                <a:spcPts val="100"/>
              </a:spcAft>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spcBef>
                <a:spcPts val="600"/>
              </a:spcBef>
              <a:spcAft>
                <a:spcPts val="600"/>
              </a:spcAft>
              <a:buSzTx/>
              <a:buNone/>
            </a:pPr>
            <a:endParaRPr lang="en-US" sz="1800" dirty="0"/>
          </a:p>
          <a:p>
            <a:pPr marL="0" lvl="1" indent="0" algn="ctr">
              <a:spcBef>
                <a:spcPts val="600"/>
              </a:spcBef>
              <a:spcAft>
                <a:spcPts val="600"/>
              </a:spcAft>
              <a:buSzTx/>
              <a:buNone/>
            </a:pPr>
            <a:r>
              <a:rPr lang="en-US" sz="1800" dirty="0" err="1"/>
              <a:t>Transporte</a:t>
            </a:r>
            <a:endParaRPr lang="en-US" sz="1800" dirty="0"/>
          </a:p>
          <a:p>
            <a:pPr>
              <a:spcBef>
                <a:spcPts val="600"/>
              </a:spcBef>
              <a:spcAft>
                <a:spcPts val="600"/>
              </a:spcAft>
            </a:pPr>
            <a:endParaRPr lang="en-US" sz="2400" dirty="0"/>
          </a:p>
        </p:txBody>
      </p:sp>
      <p:sp>
        <p:nvSpPr>
          <p:cNvPr id="16" name="Content Placeholder 2"/>
          <p:cNvSpPr txBox="1">
            <a:spLocks/>
          </p:cNvSpPr>
          <p:nvPr/>
        </p:nvSpPr>
        <p:spPr>
          <a:xfrm>
            <a:off x="6603521" y="2344486"/>
            <a:ext cx="1678656" cy="614158"/>
          </a:xfrm>
          <a:prstGeom prst="rect">
            <a:avLst/>
          </a:prstGeom>
        </p:spPr>
        <p:txBody>
          <a:bodyPr vert="horz" lIns="91440" tIns="45720" rIns="91440" bIns="45720" rtlCol="0">
            <a:normAutofit fontScale="77500" lnSpcReduction="20000"/>
          </a:bodyPr>
          <a:lstStyle>
            <a:lvl1pPr marL="225425" indent="-225425" algn="l" defTabSz="914400" rtl="0" eaLnBrk="1" latinLnBrk="0" hangingPunct="1">
              <a:spcBef>
                <a:spcPts val="0"/>
              </a:spcBef>
              <a:spcAft>
                <a:spcPts val="300"/>
              </a:spcAft>
              <a:buFont typeface="Arial" pitchFamily="34" charset="0"/>
              <a:buChar char="•"/>
              <a:defRPr sz="2800" kern="1200">
                <a:solidFill>
                  <a:schemeClr val="tx1"/>
                </a:solidFill>
                <a:latin typeface="+mn-lt"/>
                <a:ea typeface="+mn-ea"/>
                <a:cs typeface="+mn-cs"/>
              </a:defRPr>
            </a:lvl1pPr>
            <a:lvl2pPr marL="742950" indent="-231775" algn="l" defTabSz="914400" rtl="0" eaLnBrk="1" latinLnBrk="0" hangingPunct="1">
              <a:spcBef>
                <a:spcPts val="0"/>
              </a:spcBef>
              <a:spcAft>
                <a:spcPts val="100"/>
              </a:spcAft>
              <a:buSzPct val="65000"/>
              <a:buFont typeface="Wingdings" panose="05000000000000000000" pitchFamily="2" charset="2"/>
              <a:buChar char="§"/>
              <a:defRPr sz="2400" kern="1200">
                <a:solidFill>
                  <a:schemeClr val="tx1"/>
                </a:solidFill>
                <a:latin typeface="+mn-lt"/>
                <a:ea typeface="+mn-ea"/>
                <a:cs typeface="+mn-cs"/>
              </a:defRPr>
            </a:lvl2pPr>
            <a:lvl3pPr marL="1081088" indent="-166688" algn="l" defTabSz="914400" rtl="0" eaLnBrk="1" latinLnBrk="0" hangingPunct="1">
              <a:spcBef>
                <a:spcPts val="0"/>
              </a:spcBef>
              <a:spcAft>
                <a:spcPts val="100"/>
              </a:spcAft>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ts val="0"/>
              </a:spcBef>
              <a:spcAft>
                <a:spcPts val="100"/>
              </a:spcAft>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spcBef>
                <a:spcPts val="600"/>
              </a:spcBef>
              <a:spcAft>
                <a:spcPts val="600"/>
              </a:spcAft>
              <a:buSzTx/>
              <a:buNone/>
            </a:pPr>
            <a:r>
              <a:rPr lang="en-US" sz="2300" dirty="0" err="1"/>
              <a:t>Investigación</a:t>
            </a:r>
            <a:r>
              <a:rPr lang="en-US" sz="2300" dirty="0"/>
              <a:t> y </a:t>
            </a:r>
            <a:r>
              <a:rPr lang="en-US" sz="2300" dirty="0" err="1"/>
              <a:t>desarrollo</a:t>
            </a:r>
            <a:endParaRPr lang="en-US" sz="2400" dirty="0"/>
          </a:p>
        </p:txBody>
      </p:sp>
      <p:sp>
        <p:nvSpPr>
          <p:cNvPr id="17" name="Content Placeholder 2"/>
          <p:cNvSpPr txBox="1">
            <a:spLocks/>
          </p:cNvSpPr>
          <p:nvPr/>
        </p:nvSpPr>
        <p:spPr>
          <a:xfrm>
            <a:off x="4011737" y="2065916"/>
            <a:ext cx="1678656" cy="614158"/>
          </a:xfrm>
          <a:prstGeom prst="rect">
            <a:avLst/>
          </a:prstGeom>
        </p:spPr>
        <p:txBody>
          <a:bodyPr vert="horz" lIns="91440" tIns="45720" rIns="91440" bIns="45720" rtlCol="0">
            <a:normAutofit/>
          </a:bodyPr>
          <a:lstStyle>
            <a:lvl1pPr marL="225425" indent="-225425" algn="l" defTabSz="914400" rtl="0" eaLnBrk="1" latinLnBrk="0" hangingPunct="1">
              <a:spcBef>
                <a:spcPts val="0"/>
              </a:spcBef>
              <a:spcAft>
                <a:spcPts val="300"/>
              </a:spcAft>
              <a:buFont typeface="Arial" pitchFamily="34" charset="0"/>
              <a:buChar char="•"/>
              <a:defRPr sz="2800" kern="1200">
                <a:solidFill>
                  <a:schemeClr val="tx1"/>
                </a:solidFill>
                <a:latin typeface="+mn-lt"/>
                <a:ea typeface="+mn-ea"/>
                <a:cs typeface="+mn-cs"/>
              </a:defRPr>
            </a:lvl1pPr>
            <a:lvl2pPr marL="742950" indent="-231775" algn="l" defTabSz="914400" rtl="0" eaLnBrk="1" latinLnBrk="0" hangingPunct="1">
              <a:spcBef>
                <a:spcPts val="0"/>
              </a:spcBef>
              <a:spcAft>
                <a:spcPts val="100"/>
              </a:spcAft>
              <a:buSzPct val="65000"/>
              <a:buFont typeface="Wingdings" panose="05000000000000000000" pitchFamily="2" charset="2"/>
              <a:buChar char="§"/>
              <a:defRPr sz="2400" kern="1200">
                <a:solidFill>
                  <a:schemeClr val="tx1"/>
                </a:solidFill>
                <a:latin typeface="+mn-lt"/>
                <a:ea typeface="+mn-ea"/>
                <a:cs typeface="+mn-cs"/>
              </a:defRPr>
            </a:lvl2pPr>
            <a:lvl3pPr marL="1081088" indent="-166688" algn="l" defTabSz="914400" rtl="0" eaLnBrk="1" latinLnBrk="0" hangingPunct="1">
              <a:spcBef>
                <a:spcPts val="0"/>
              </a:spcBef>
              <a:spcAft>
                <a:spcPts val="100"/>
              </a:spcAft>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ts val="0"/>
              </a:spcBef>
              <a:spcAft>
                <a:spcPts val="100"/>
              </a:spcAft>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spcBef>
                <a:spcPts val="600"/>
              </a:spcBef>
              <a:spcAft>
                <a:spcPts val="600"/>
              </a:spcAft>
              <a:buSzTx/>
              <a:buNone/>
            </a:pPr>
            <a:r>
              <a:rPr lang="en-US" sz="1800" dirty="0" err="1"/>
              <a:t>Educación</a:t>
            </a:r>
            <a:endParaRPr lang="en-US" sz="1800" dirty="0"/>
          </a:p>
          <a:p>
            <a:pPr>
              <a:spcBef>
                <a:spcPts val="600"/>
              </a:spcBef>
              <a:spcAft>
                <a:spcPts val="600"/>
              </a:spcAft>
            </a:pPr>
            <a:endParaRPr lang="en-US" sz="2400" dirty="0"/>
          </a:p>
        </p:txBody>
      </p:sp>
      <p:sp>
        <p:nvSpPr>
          <p:cNvPr id="18" name="Content Placeholder 2"/>
          <p:cNvSpPr txBox="1">
            <a:spLocks/>
          </p:cNvSpPr>
          <p:nvPr/>
        </p:nvSpPr>
        <p:spPr>
          <a:xfrm>
            <a:off x="1247994" y="2150009"/>
            <a:ext cx="1752355" cy="706680"/>
          </a:xfrm>
          <a:prstGeom prst="rect">
            <a:avLst/>
          </a:prstGeom>
        </p:spPr>
        <p:txBody>
          <a:bodyPr vert="horz" lIns="91440" tIns="45720" rIns="91440" bIns="45720" rtlCol="0">
            <a:normAutofit lnSpcReduction="10000"/>
          </a:bodyPr>
          <a:lstStyle>
            <a:lvl1pPr marL="225425" indent="-225425" algn="l" defTabSz="914400" rtl="0" eaLnBrk="1" latinLnBrk="0" hangingPunct="1">
              <a:spcBef>
                <a:spcPts val="0"/>
              </a:spcBef>
              <a:spcAft>
                <a:spcPts val="300"/>
              </a:spcAft>
              <a:buFont typeface="Arial" pitchFamily="34" charset="0"/>
              <a:buChar char="•"/>
              <a:defRPr sz="2800" kern="1200">
                <a:solidFill>
                  <a:schemeClr val="tx1"/>
                </a:solidFill>
                <a:latin typeface="+mn-lt"/>
                <a:ea typeface="+mn-ea"/>
                <a:cs typeface="+mn-cs"/>
              </a:defRPr>
            </a:lvl1pPr>
            <a:lvl2pPr marL="742950" indent="-231775" algn="l" defTabSz="914400" rtl="0" eaLnBrk="1" latinLnBrk="0" hangingPunct="1">
              <a:spcBef>
                <a:spcPts val="0"/>
              </a:spcBef>
              <a:spcAft>
                <a:spcPts val="100"/>
              </a:spcAft>
              <a:buSzPct val="65000"/>
              <a:buFont typeface="Wingdings" panose="05000000000000000000" pitchFamily="2" charset="2"/>
              <a:buChar char="§"/>
              <a:defRPr sz="2400" kern="1200">
                <a:solidFill>
                  <a:schemeClr val="tx1"/>
                </a:solidFill>
                <a:latin typeface="+mn-lt"/>
                <a:ea typeface="+mn-ea"/>
                <a:cs typeface="+mn-cs"/>
              </a:defRPr>
            </a:lvl2pPr>
            <a:lvl3pPr marL="1081088" indent="-166688" algn="l" defTabSz="914400" rtl="0" eaLnBrk="1" latinLnBrk="0" hangingPunct="1">
              <a:spcBef>
                <a:spcPts val="0"/>
              </a:spcBef>
              <a:spcAft>
                <a:spcPts val="100"/>
              </a:spcAft>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ts val="0"/>
              </a:spcBef>
              <a:spcAft>
                <a:spcPts val="100"/>
              </a:spcAft>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spcBef>
                <a:spcPts val="600"/>
              </a:spcBef>
              <a:spcAft>
                <a:spcPts val="600"/>
              </a:spcAft>
              <a:buSzTx/>
              <a:buNone/>
            </a:pPr>
            <a:r>
              <a:rPr lang="en-US" sz="1800" dirty="0" err="1"/>
              <a:t>Modelo</a:t>
            </a:r>
            <a:r>
              <a:rPr lang="en-US" sz="1800" dirty="0"/>
              <a:t> </a:t>
            </a:r>
            <a:r>
              <a:rPr lang="en-US" sz="1800" dirty="0" err="1"/>
              <a:t>analítico</a:t>
            </a:r>
            <a:endParaRPr lang="en-US" sz="1800" dirty="0"/>
          </a:p>
          <a:p>
            <a:pPr>
              <a:spcBef>
                <a:spcPts val="600"/>
              </a:spcBef>
              <a:spcAft>
                <a:spcPts val="600"/>
              </a:spcAft>
            </a:pPr>
            <a:endParaRPr lang="en-US" sz="2400" dirty="0"/>
          </a:p>
        </p:txBody>
      </p:sp>
      <p:sp>
        <p:nvSpPr>
          <p:cNvPr id="19" name="Content Placeholder 2"/>
          <p:cNvSpPr txBox="1">
            <a:spLocks/>
          </p:cNvSpPr>
          <p:nvPr/>
        </p:nvSpPr>
        <p:spPr>
          <a:xfrm>
            <a:off x="311492" y="3690443"/>
            <a:ext cx="1821009" cy="760389"/>
          </a:xfrm>
          <a:prstGeom prst="rect">
            <a:avLst/>
          </a:prstGeom>
        </p:spPr>
        <p:txBody>
          <a:bodyPr vert="horz" lIns="91440" tIns="45720" rIns="91440" bIns="45720" rtlCol="0">
            <a:normAutofit/>
          </a:bodyPr>
          <a:lstStyle>
            <a:lvl1pPr marL="225425" indent="-225425" algn="l" defTabSz="914400" rtl="0" eaLnBrk="1" latinLnBrk="0" hangingPunct="1">
              <a:spcBef>
                <a:spcPts val="0"/>
              </a:spcBef>
              <a:spcAft>
                <a:spcPts val="300"/>
              </a:spcAft>
              <a:buFont typeface="Arial" pitchFamily="34" charset="0"/>
              <a:buChar char="•"/>
              <a:defRPr sz="2800" kern="1200">
                <a:solidFill>
                  <a:schemeClr val="tx1"/>
                </a:solidFill>
                <a:latin typeface="+mn-lt"/>
                <a:ea typeface="+mn-ea"/>
                <a:cs typeface="+mn-cs"/>
              </a:defRPr>
            </a:lvl1pPr>
            <a:lvl2pPr marL="742950" indent="-231775" algn="l" defTabSz="914400" rtl="0" eaLnBrk="1" latinLnBrk="0" hangingPunct="1">
              <a:spcBef>
                <a:spcPts val="0"/>
              </a:spcBef>
              <a:spcAft>
                <a:spcPts val="100"/>
              </a:spcAft>
              <a:buSzPct val="65000"/>
              <a:buFont typeface="Wingdings" panose="05000000000000000000" pitchFamily="2" charset="2"/>
              <a:buChar char="§"/>
              <a:defRPr sz="2400" kern="1200">
                <a:solidFill>
                  <a:schemeClr val="tx1"/>
                </a:solidFill>
                <a:latin typeface="+mn-lt"/>
                <a:ea typeface="+mn-ea"/>
                <a:cs typeface="+mn-cs"/>
              </a:defRPr>
            </a:lvl2pPr>
            <a:lvl3pPr marL="1081088" indent="-166688" algn="l" defTabSz="914400" rtl="0" eaLnBrk="1" latinLnBrk="0" hangingPunct="1">
              <a:spcBef>
                <a:spcPts val="0"/>
              </a:spcBef>
              <a:spcAft>
                <a:spcPts val="100"/>
              </a:spcAft>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ts val="0"/>
              </a:spcBef>
              <a:spcAft>
                <a:spcPts val="100"/>
              </a:spcAft>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spcBef>
                <a:spcPts val="600"/>
              </a:spcBef>
              <a:spcAft>
                <a:spcPts val="600"/>
              </a:spcAft>
              <a:buSzTx/>
              <a:buNone/>
            </a:pPr>
            <a:r>
              <a:rPr lang="en-US" sz="1800" dirty="0" err="1"/>
              <a:t>Desarrollo</a:t>
            </a:r>
            <a:r>
              <a:rPr lang="en-US" sz="1800" dirty="0"/>
              <a:t> Web </a:t>
            </a:r>
          </a:p>
          <a:p>
            <a:pPr>
              <a:spcBef>
                <a:spcPts val="600"/>
              </a:spcBef>
              <a:spcAft>
                <a:spcPts val="600"/>
              </a:spcAft>
            </a:pPr>
            <a:endParaRPr lang="en-US" sz="2400" dirty="0"/>
          </a:p>
        </p:txBody>
      </p:sp>
      <p:sp>
        <p:nvSpPr>
          <p:cNvPr id="20" name="Content Placeholder 2"/>
          <p:cNvSpPr txBox="1">
            <a:spLocks/>
          </p:cNvSpPr>
          <p:nvPr/>
        </p:nvSpPr>
        <p:spPr>
          <a:xfrm>
            <a:off x="304800" y="5328011"/>
            <a:ext cx="1678656" cy="614158"/>
          </a:xfrm>
          <a:prstGeom prst="rect">
            <a:avLst/>
          </a:prstGeom>
        </p:spPr>
        <p:txBody>
          <a:bodyPr vert="horz" lIns="91440" tIns="45720" rIns="91440" bIns="45720" rtlCol="0">
            <a:normAutofit/>
          </a:bodyPr>
          <a:lstStyle>
            <a:lvl1pPr marL="225425" indent="-225425" algn="l" defTabSz="914400" rtl="0" eaLnBrk="1" latinLnBrk="0" hangingPunct="1">
              <a:spcBef>
                <a:spcPts val="0"/>
              </a:spcBef>
              <a:spcAft>
                <a:spcPts val="300"/>
              </a:spcAft>
              <a:buFont typeface="Arial" pitchFamily="34" charset="0"/>
              <a:buChar char="•"/>
              <a:defRPr sz="2800" kern="1200">
                <a:solidFill>
                  <a:schemeClr val="tx1"/>
                </a:solidFill>
                <a:latin typeface="+mn-lt"/>
                <a:ea typeface="+mn-ea"/>
                <a:cs typeface="+mn-cs"/>
              </a:defRPr>
            </a:lvl1pPr>
            <a:lvl2pPr marL="742950" indent="-231775" algn="l" defTabSz="914400" rtl="0" eaLnBrk="1" latinLnBrk="0" hangingPunct="1">
              <a:spcBef>
                <a:spcPts val="0"/>
              </a:spcBef>
              <a:spcAft>
                <a:spcPts val="100"/>
              </a:spcAft>
              <a:buSzPct val="65000"/>
              <a:buFont typeface="Wingdings" panose="05000000000000000000" pitchFamily="2" charset="2"/>
              <a:buChar char="§"/>
              <a:defRPr sz="2400" kern="1200">
                <a:solidFill>
                  <a:schemeClr val="tx1"/>
                </a:solidFill>
                <a:latin typeface="+mn-lt"/>
                <a:ea typeface="+mn-ea"/>
                <a:cs typeface="+mn-cs"/>
              </a:defRPr>
            </a:lvl2pPr>
            <a:lvl3pPr marL="1081088" indent="-166688" algn="l" defTabSz="914400" rtl="0" eaLnBrk="1" latinLnBrk="0" hangingPunct="1">
              <a:spcBef>
                <a:spcPts val="0"/>
              </a:spcBef>
              <a:spcAft>
                <a:spcPts val="100"/>
              </a:spcAft>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ts val="0"/>
              </a:spcBef>
              <a:spcAft>
                <a:spcPts val="100"/>
              </a:spcAft>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spcBef>
                <a:spcPts val="600"/>
              </a:spcBef>
              <a:spcAft>
                <a:spcPts val="600"/>
              </a:spcAft>
              <a:buSzTx/>
              <a:buNone/>
            </a:pPr>
            <a:r>
              <a:rPr lang="en-US" sz="1800" dirty="0" err="1"/>
              <a:t>Defensa</a:t>
            </a:r>
            <a:endParaRPr lang="en-US" sz="1800" dirty="0"/>
          </a:p>
          <a:p>
            <a:pPr>
              <a:spcBef>
                <a:spcPts val="600"/>
              </a:spcBef>
              <a:spcAft>
                <a:spcPts val="600"/>
              </a:spcAft>
            </a:pPr>
            <a:endParaRPr lang="en-US" sz="2400" dirty="0"/>
          </a:p>
        </p:txBody>
      </p:sp>
      <p:sp>
        <p:nvSpPr>
          <p:cNvPr id="21" name="Content Placeholder 2"/>
          <p:cNvSpPr txBox="1">
            <a:spLocks/>
          </p:cNvSpPr>
          <p:nvPr/>
        </p:nvSpPr>
        <p:spPr>
          <a:xfrm>
            <a:off x="2973949" y="5433406"/>
            <a:ext cx="1678656" cy="614158"/>
          </a:xfrm>
          <a:prstGeom prst="rect">
            <a:avLst/>
          </a:prstGeom>
        </p:spPr>
        <p:txBody>
          <a:bodyPr vert="horz" lIns="91440" tIns="45720" rIns="91440" bIns="45720" rtlCol="0">
            <a:normAutofit/>
          </a:bodyPr>
          <a:lstStyle>
            <a:lvl1pPr marL="225425" indent="-225425" algn="l" defTabSz="914400" rtl="0" eaLnBrk="1" latinLnBrk="0" hangingPunct="1">
              <a:spcBef>
                <a:spcPts val="0"/>
              </a:spcBef>
              <a:spcAft>
                <a:spcPts val="300"/>
              </a:spcAft>
              <a:buFont typeface="Arial" pitchFamily="34" charset="0"/>
              <a:buChar char="•"/>
              <a:defRPr sz="2800" kern="1200">
                <a:solidFill>
                  <a:schemeClr val="tx1"/>
                </a:solidFill>
                <a:latin typeface="+mn-lt"/>
                <a:ea typeface="+mn-ea"/>
                <a:cs typeface="+mn-cs"/>
              </a:defRPr>
            </a:lvl1pPr>
            <a:lvl2pPr marL="742950" indent="-231775" algn="l" defTabSz="914400" rtl="0" eaLnBrk="1" latinLnBrk="0" hangingPunct="1">
              <a:spcBef>
                <a:spcPts val="0"/>
              </a:spcBef>
              <a:spcAft>
                <a:spcPts val="100"/>
              </a:spcAft>
              <a:buSzPct val="65000"/>
              <a:buFont typeface="Wingdings" panose="05000000000000000000" pitchFamily="2" charset="2"/>
              <a:buChar char="§"/>
              <a:defRPr sz="2400" kern="1200">
                <a:solidFill>
                  <a:schemeClr val="tx1"/>
                </a:solidFill>
                <a:latin typeface="+mn-lt"/>
                <a:ea typeface="+mn-ea"/>
                <a:cs typeface="+mn-cs"/>
              </a:defRPr>
            </a:lvl2pPr>
            <a:lvl3pPr marL="1081088" indent="-166688" algn="l" defTabSz="914400" rtl="0" eaLnBrk="1" latinLnBrk="0" hangingPunct="1">
              <a:spcBef>
                <a:spcPts val="0"/>
              </a:spcBef>
              <a:spcAft>
                <a:spcPts val="100"/>
              </a:spcAft>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ts val="0"/>
              </a:spcBef>
              <a:spcAft>
                <a:spcPts val="100"/>
              </a:spcAft>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spcBef>
                <a:spcPts val="600"/>
              </a:spcBef>
              <a:spcAft>
                <a:spcPts val="600"/>
              </a:spcAft>
              <a:buSzTx/>
              <a:buNone/>
            </a:pPr>
            <a:r>
              <a:rPr lang="en-US" sz="1800" dirty="0"/>
              <a:t>Comercio</a:t>
            </a:r>
            <a:endParaRPr lang="en-US" sz="2400" dirty="0"/>
          </a:p>
        </p:txBody>
      </p:sp>
      <p:sp>
        <p:nvSpPr>
          <p:cNvPr id="23" name="Content Placeholder 2"/>
          <p:cNvSpPr txBox="1">
            <a:spLocks/>
          </p:cNvSpPr>
          <p:nvPr/>
        </p:nvSpPr>
        <p:spPr>
          <a:xfrm>
            <a:off x="5625733" y="5422414"/>
            <a:ext cx="1649506" cy="573196"/>
          </a:xfrm>
          <a:prstGeom prst="rect">
            <a:avLst/>
          </a:prstGeom>
        </p:spPr>
        <p:txBody>
          <a:bodyPr vert="horz" lIns="91440" tIns="45720" rIns="91440" bIns="45720" rtlCol="0">
            <a:normAutofit/>
          </a:bodyPr>
          <a:lstStyle>
            <a:lvl1pPr marL="225425" indent="-225425" algn="l" defTabSz="914400" rtl="0" eaLnBrk="1" latinLnBrk="0" hangingPunct="1">
              <a:spcBef>
                <a:spcPts val="0"/>
              </a:spcBef>
              <a:spcAft>
                <a:spcPts val="300"/>
              </a:spcAft>
              <a:buFont typeface="Arial" pitchFamily="34" charset="0"/>
              <a:buChar char="•"/>
              <a:defRPr sz="2800" kern="1200">
                <a:solidFill>
                  <a:schemeClr val="tx1"/>
                </a:solidFill>
                <a:latin typeface="+mn-lt"/>
                <a:ea typeface="+mn-ea"/>
                <a:cs typeface="+mn-cs"/>
              </a:defRPr>
            </a:lvl1pPr>
            <a:lvl2pPr marL="742950" indent="-231775" algn="l" defTabSz="914400" rtl="0" eaLnBrk="1" latinLnBrk="0" hangingPunct="1">
              <a:spcBef>
                <a:spcPts val="0"/>
              </a:spcBef>
              <a:spcAft>
                <a:spcPts val="100"/>
              </a:spcAft>
              <a:buSzPct val="65000"/>
              <a:buFont typeface="Wingdings" panose="05000000000000000000" pitchFamily="2" charset="2"/>
              <a:buChar char="§"/>
              <a:defRPr sz="2400" kern="1200">
                <a:solidFill>
                  <a:schemeClr val="tx1"/>
                </a:solidFill>
                <a:latin typeface="+mn-lt"/>
                <a:ea typeface="+mn-ea"/>
                <a:cs typeface="+mn-cs"/>
              </a:defRPr>
            </a:lvl2pPr>
            <a:lvl3pPr marL="1081088" indent="-166688" algn="l" defTabSz="914400" rtl="0" eaLnBrk="1" latinLnBrk="0" hangingPunct="1">
              <a:spcBef>
                <a:spcPts val="0"/>
              </a:spcBef>
              <a:spcAft>
                <a:spcPts val="100"/>
              </a:spcAft>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ts val="0"/>
              </a:spcBef>
              <a:spcAft>
                <a:spcPts val="100"/>
              </a:spcAft>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spcBef>
                <a:spcPts val="600"/>
              </a:spcBef>
              <a:spcAft>
                <a:spcPts val="600"/>
              </a:spcAft>
              <a:buSzTx/>
              <a:buNone/>
            </a:pPr>
            <a:r>
              <a:rPr lang="en-US" sz="1800" dirty="0"/>
              <a:t>Industrial </a:t>
            </a:r>
          </a:p>
          <a:p>
            <a:pPr>
              <a:spcBef>
                <a:spcPts val="600"/>
              </a:spcBef>
              <a:spcAft>
                <a:spcPts val="600"/>
              </a:spcAft>
            </a:pPr>
            <a:endParaRPr lang="en-US" sz="2400" dirty="0"/>
          </a:p>
        </p:txBody>
      </p:sp>
      <p:pic>
        <p:nvPicPr>
          <p:cNvPr id="26" name="Picture 25"/>
          <p:cNvPicPr>
            <a:picLocks noChangeAspect="1"/>
          </p:cNvPicPr>
          <p:nvPr/>
        </p:nvPicPr>
        <p:blipFill>
          <a:blip r:embed="rId5"/>
          <a:stretch>
            <a:fillRect/>
          </a:stretch>
        </p:blipFill>
        <p:spPr>
          <a:xfrm rot="21392672">
            <a:off x="4650738" y="4660156"/>
            <a:ext cx="560809" cy="695819"/>
          </a:xfrm>
          <a:prstGeom prst="rect">
            <a:avLst/>
          </a:prstGeom>
        </p:spPr>
      </p:pic>
      <p:pic>
        <p:nvPicPr>
          <p:cNvPr id="28" name="Picture 27"/>
          <p:cNvPicPr>
            <a:picLocks noChangeAspect="1"/>
          </p:cNvPicPr>
          <p:nvPr/>
        </p:nvPicPr>
        <p:blipFill>
          <a:blip r:embed="rId6"/>
          <a:stretch>
            <a:fillRect/>
          </a:stretch>
        </p:blipFill>
        <p:spPr>
          <a:xfrm rot="2953253">
            <a:off x="3181799" y="4045512"/>
            <a:ext cx="749873" cy="841321"/>
          </a:xfrm>
          <a:prstGeom prst="rect">
            <a:avLst/>
          </a:prstGeom>
        </p:spPr>
      </p:pic>
      <p:pic>
        <p:nvPicPr>
          <p:cNvPr id="29" name="Picture 28"/>
          <p:cNvPicPr>
            <a:picLocks noChangeAspect="1"/>
          </p:cNvPicPr>
          <p:nvPr/>
        </p:nvPicPr>
        <p:blipFill>
          <a:blip r:embed="rId5"/>
          <a:stretch>
            <a:fillRect/>
          </a:stretch>
        </p:blipFill>
        <p:spPr>
          <a:xfrm rot="6881721">
            <a:off x="3146147" y="3147591"/>
            <a:ext cx="560809" cy="695819"/>
          </a:xfrm>
          <a:prstGeom prst="rect">
            <a:avLst/>
          </a:prstGeom>
        </p:spPr>
      </p:pic>
      <p:pic>
        <p:nvPicPr>
          <p:cNvPr id="30" name="Picture 29"/>
          <p:cNvPicPr>
            <a:picLocks noChangeAspect="1"/>
          </p:cNvPicPr>
          <p:nvPr/>
        </p:nvPicPr>
        <p:blipFill>
          <a:blip r:embed="rId5"/>
          <a:stretch>
            <a:fillRect/>
          </a:stretch>
        </p:blipFill>
        <p:spPr>
          <a:xfrm rot="17141681">
            <a:off x="5492700" y="4041039"/>
            <a:ext cx="560809" cy="695819"/>
          </a:xfrm>
          <a:prstGeom prst="rect">
            <a:avLst/>
          </a:prstGeom>
        </p:spPr>
      </p:pic>
      <p:pic>
        <p:nvPicPr>
          <p:cNvPr id="31" name="Picture 30"/>
          <p:cNvPicPr>
            <a:picLocks noChangeAspect="1"/>
          </p:cNvPicPr>
          <p:nvPr/>
        </p:nvPicPr>
        <p:blipFill>
          <a:blip r:embed="rId5"/>
          <a:stretch>
            <a:fillRect/>
          </a:stretch>
        </p:blipFill>
        <p:spPr>
          <a:xfrm rot="14125510">
            <a:off x="5473260" y="3058376"/>
            <a:ext cx="560809" cy="695819"/>
          </a:xfrm>
          <a:prstGeom prst="rect">
            <a:avLst/>
          </a:prstGeom>
        </p:spPr>
      </p:pic>
      <p:pic>
        <p:nvPicPr>
          <p:cNvPr id="33" name="Picture 32"/>
          <p:cNvPicPr>
            <a:picLocks noChangeAspect="1"/>
          </p:cNvPicPr>
          <p:nvPr/>
        </p:nvPicPr>
        <p:blipFill>
          <a:blip r:embed="rId7"/>
          <a:stretch>
            <a:fillRect/>
          </a:stretch>
        </p:blipFill>
        <p:spPr>
          <a:xfrm>
            <a:off x="3969007" y="3015199"/>
            <a:ext cx="1322541" cy="1638801"/>
          </a:xfrm>
          <a:prstGeom prst="rect">
            <a:avLst/>
          </a:prstGeom>
        </p:spPr>
      </p:pic>
      <p:sp>
        <p:nvSpPr>
          <p:cNvPr id="34" name="Content Placeholder 2"/>
          <p:cNvSpPr txBox="1">
            <a:spLocks/>
          </p:cNvSpPr>
          <p:nvPr/>
        </p:nvSpPr>
        <p:spPr>
          <a:xfrm>
            <a:off x="3757797" y="3462992"/>
            <a:ext cx="1678656" cy="482187"/>
          </a:xfrm>
          <a:prstGeom prst="rect">
            <a:avLst/>
          </a:prstGeom>
        </p:spPr>
        <p:txBody>
          <a:bodyPr vert="horz" lIns="91440" tIns="45720" rIns="91440" bIns="45720" rtlCol="0">
            <a:normAutofit/>
          </a:bodyPr>
          <a:lstStyle>
            <a:lvl1pPr marL="225425" indent="-225425" algn="l" defTabSz="914400" rtl="0" eaLnBrk="1" latinLnBrk="0" hangingPunct="1">
              <a:spcBef>
                <a:spcPts val="0"/>
              </a:spcBef>
              <a:spcAft>
                <a:spcPts val="300"/>
              </a:spcAft>
              <a:buFont typeface="Arial" pitchFamily="34" charset="0"/>
              <a:buChar char="•"/>
              <a:defRPr sz="2800" kern="1200">
                <a:solidFill>
                  <a:schemeClr val="tx1"/>
                </a:solidFill>
                <a:latin typeface="+mn-lt"/>
                <a:ea typeface="+mn-ea"/>
                <a:cs typeface="+mn-cs"/>
              </a:defRPr>
            </a:lvl1pPr>
            <a:lvl2pPr marL="742950" indent="-231775" algn="l" defTabSz="914400" rtl="0" eaLnBrk="1" latinLnBrk="0" hangingPunct="1">
              <a:spcBef>
                <a:spcPts val="0"/>
              </a:spcBef>
              <a:spcAft>
                <a:spcPts val="100"/>
              </a:spcAft>
              <a:buSzPct val="65000"/>
              <a:buFont typeface="Wingdings" panose="05000000000000000000" pitchFamily="2" charset="2"/>
              <a:buChar char="§"/>
              <a:defRPr sz="2400" kern="1200">
                <a:solidFill>
                  <a:schemeClr val="tx1"/>
                </a:solidFill>
                <a:latin typeface="+mn-lt"/>
                <a:ea typeface="+mn-ea"/>
                <a:cs typeface="+mn-cs"/>
              </a:defRPr>
            </a:lvl2pPr>
            <a:lvl3pPr marL="1081088" indent="-166688" algn="l" defTabSz="914400" rtl="0" eaLnBrk="1" latinLnBrk="0" hangingPunct="1">
              <a:spcBef>
                <a:spcPts val="0"/>
              </a:spcBef>
              <a:spcAft>
                <a:spcPts val="100"/>
              </a:spcAft>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ts val="0"/>
              </a:spcBef>
              <a:spcAft>
                <a:spcPts val="100"/>
              </a:spcAft>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spcBef>
                <a:spcPts val="600"/>
              </a:spcBef>
              <a:spcAft>
                <a:spcPts val="600"/>
              </a:spcAft>
              <a:buSzTx/>
              <a:buNone/>
            </a:pPr>
            <a:r>
              <a:rPr lang="en-US" sz="1800" dirty="0"/>
              <a:t>S-100</a:t>
            </a:r>
          </a:p>
          <a:p>
            <a:pPr>
              <a:spcBef>
                <a:spcPts val="600"/>
              </a:spcBef>
              <a:spcAft>
                <a:spcPts val="600"/>
              </a:spcAft>
            </a:pPr>
            <a:endParaRPr lang="en-US" sz="2400" dirty="0"/>
          </a:p>
        </p:txBody>
      </p:sp>
      <p:sp>
        <p:nvSpPr>
          <p:cNvPr id="35" name="Content Placeholder 2"/>
          <p:cNvSpPr txBox="1">
            <a:spLocks/>
          </p:cNvSpPr>
          <p:nvPr/>
        </p:nvSpPr>
        <p:spPr>
          <a:xfrm>
            <a:off x="3784954" y="3857941"/>
            <a:ext cx="1678656" cy="482187"/>
          </a:xfrm>
          <a:prstGeom prst="rect">
            <a:avLst/>
          </a:prstGeom>
        </p:spPr>
        <p:txBody>
          <a:bodyPr vert="horz" lIns="91440" tIns="45720" rIns="91440" bIns="45720" rtlCol="0">
            <a:normAutofit/>
          </a:bodyPr>
          <a:lstStyle>
            <a:lvl1pPr marL="225425" indent="-225425" algn="l" defTabSz="914400" rtl="0" eaLnBrk="1" latinLnBrk="0" hangingPunct="1">
              <a:spcBef>
                <a:spcPts val="0"/>
              </a:spcBef>
              <a:spcAft>
                <a:spcPts val="300"/>
              </a:spcAft>
              <a:buFont typeface="Arial" pitchFamily="34" charset="0"/>
              <a:buChar char="•"/>
              <a:defRPr sz="2800" kern="1200">
                <a:solidFill>
                  <a:schemeClr val="tx1"/>
                </a:solidFill>
                <a:latin typeface="+mn-lt"/>
                <a:ea typeface="+mn-ea"/>
                <a:cs typeface="+mn-cs"/>
              </a:defRPr>
            </a:lvl1pPr>
            <a:lvl2pPr marL="742950" indent="-231775" algn="l" defTabSz="914400" rtl="0" eaLnBrk="1" latinLnBrk="0" hangingPunct="1">
              <a:spcBef>
                <a:spcPts val="0"/>
              </a:spcBef>
              <a:spcAft>
                <a:spcPts val="100"/>
              </a:spcAft>
              <a:buSzPct val="65000"/>
              <a:buFont typeface="Wingdings" panose="05000000000000000000" pitchFamily="2" charset="2"/>
              <a:buChar char="§"/>
              <a:defRPr sz="2400" kern="1200">
                <a:solidFill>
                  <a:schemeClr val="tx1"/>
                </a:solidFill>
                <a:latin typeface="+mn-lt"/>
                <a:ea typeface="+mn-ea"/>
                <a:cs typeface="+mn-cs"/>
              </a:defRPr>
            </a:lvl2pPr>
            <a:lvl3pPr marL="1081088" indent="-166688" algn="l" defTabSz="914400" rtl="0" eaLnBrk="1" latinLnBrk="0" hangingPunct="1">
              <a:spcBef>
                <a:spcPts val="0"/>
              </a:spcBef>
              <a:spcAft>
                <a:spcPts val="100"/>
              </a:spcAft>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ts val="0"/>
              </a:spcBef>
              <a:spcAft>
                <a:spcPts val="100"/>
              </a:spcAft>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spcBef>
                <a:spcPts val="600"/>
              </a:spcBef>
              <a:spcAft>
                <a:spcPts val="600"/>
              </a:spcAft>
              <a:buSzTx/>
              <a:buNone/>
            </a:pPr>
            <a:r>
              <a:rPr lang="en-US" sz="1800" dirty="0"/>
              <a:t>Data</a:t>
            </a:r>
          </a:p>
          <a:p>
            <a:pPr>
              <a:spcBef>
                <a:spcPts val="600"/>
              </a:spcBef>
              <a:spcAft>
                <a:spcPts val="600"/>
              </a:spcAft>
            </a:pPr>
            <a:endParaRPr lang="en-US" sz="2400" dirty="0"/>
          </a:p>
        </p:txBody>
      </p:sp>
      <p:sp>
        <p:nvSpPr>
          <p:cNvPr id="36" name="Content Placeholder 2"/>
          <p:cNvSpPr txBox="1">
            <a:spLocks/>
          </p:cNvSpPr>
          <p:nvPr/>
        </p:nvSpPr>
        <p:spPr>
          <a:xfrm>
            <a:off x="3787330" y="4227346"/>
            <a:ext cx="1678656" cy="482187"/>
          </a:xfrm>
          <a:prstGeom prst="rect">
            <a:avLst/>
          </a:prstGeom>
        </p:spPr>
        <p:txBody>
          <a:bodyPr vert="horz" lIns="91440" tIns="45720" rIns="91440" bIns="45720" rtlCol="0">
            <a:normAutofit/>
          </a:bodyPr>
          <a:lstStyle>
            <a:lvl1pPr marL="225425" indent="-225425" algn="l" defTabSz="914400" rtl="0" eaLnBrk="1" latinLnBrk="0" hangingPunct="1">
              <a:spcBef>
                <a:spcPts val="0"/>
              </a:spcBef>
              <a:spcAft>
                <a:spcPts val="300"/>
              </a:spcAft>
              <a:buFont typeface="Arial" pitchFamily="34" charset="0"/>
              <a:buChar char="•"/>
              <a:defRPr sz="2800" kern="1200">
                <a:solidFill>
                  <a:schemeClr val="tx1"/>
                </a:solidFill>
                <a:latin typeface="+mn-lt"/>
                <a:ea typeface="+mn-ea"/>
                <a:cs typeface="+mn-cs"/>
              </a:defRPr>
            </a:lvl1pPr>
            <a:lvl2pPr marL="742950" indent="-231775" algn="l" defTabSz="914400" rtl="0" eaLnBrk="1" latinLnBrk="0" hangingPunct="1">
              <a:spcBef>
                <a:spcPts val="0"/>
              </a:spcBef>
              <a:spcAft>
                <a:spcPts val="100"/>
              </a:spcAft>
              <a:buSzPct val="65000"/>
              <a:buFont typeface="Wingdings" panose="05000000000000000000" pitchFamily="2" charset="2"/>
              <a:buChar char="§"/>
              <a:defRPr sz="2400" kern="1200">
                <a:solidFill>
                  <a:schemeClr val="tx1"/>
                </a:solidFill>
                <a:latin typeface="+mn-lt"/>
                <a:ea typeface="+mn-ea"/>
                <a:cs typeface="+mn-cs"/>
              </a:defRPr>
            </a:lvl2pPr>
            <a:lvl3pPr marL="1081088" indent="-166688" algn="l" defTabSz="914400" rtl="0" eaLnBrk="1" latinLnBrk="0" hangingPunct="1">
              <a:spcBef>
                <a:spcPts val="0"/>
              </a:spcBef>
              <a:spcAft>
                <a:spcPts val="100"/>
              </a:spcAft>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ts val="0"/>
              </a:spcBef>
              <a:spcAft>
                <a:spcPts val="100"/>
              </a:spcAft>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spcBef>
                <a:spcPts val="600"/>
              </a:spcBef>
              <a:spcAft>
                <a:spcPts val="600"/>
              </a:spcAft>
              <a:buSzTx/>
              <a:buNone/>
            </a:pPr>
            <a:r>
              <a:rPr lang="en-US" sz="1800" dirty="0"/>
              <a:t>Model</a:t>
            </a:r>
          </a:p>
          <a:p>
            <a:pPr>
              <a:spcBef>
                <a:spcPts val="600"/>
              </a:spcBef>
              <a:spcAft>
                <a:spcPts val="600"/>
              </a:spcAft>
            </a:pPr>
            <a:endParaRPr lang="en-US" sz="2400" dirty="0"/>
          </a:p>
        </p:txBody>
      </p:sp>
    </p:spTree>
    <p:extLst>
      <p:ext uri="{BB962C8B-B14F-4D97-AF65-F5344CB8AC3E}">
        <p14:creationId xmlns:p14="http://schemas.microsoft.com/office/powerpoint/2010/main" val="191430671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advClick="0" advTm="10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457200" y="4554"/>
            <a:ext cx="8229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s-ES" sz="2000" b="1" dirty="0">
                <a:solidFill>
                  <a:schemeClr val="bg1"/>
                </a:solidFill>
              </a:rPr>
              <a:t>Interoperabilidad</a:t>
            </a:r>
          </a:p>
        </p:txBody>
      </p:sp>
      <p:sp>
        <p:nvSpPr>
          <p:cNvPr id="3" name="Rectangle 3"/>
          <p:cNvSpPr txBox="1">
            <a:spLocks noChangeArrowheads="1"/>
          </p:cNvSpPr>
          <p:nvPr/>
        </p:nvSpPr>
        <p:spPr bwMode="auto">
          <a:xfrm>
            <a:off x="76200" y="1268760"/>
            <a:ext cx="5638800" cy="3810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rgbClr val="002060"/>
                </a:solidFill>
                <a:latin typeface="+mn-lt"/>
                <a:ea typeface="+mn-ea"/>
                <a:cs typeface="+mn-cs"/>
              </a:defRPr>
            </a:lvl1pPr>
            <a:lvl2pPr marL="742950" indent="-285750" algn="l" rtl="0" eaLnBrk="0" fontAlgn="base" hangingPunct="0">
              <a:spcBef>
                <a:spcPct val="20000"/>
              </a:spcBef>
              <a:spcAft>
                <a:spcPct val="0"/>
              </a:spcAft>
              <a:buChar char="–"/>
              <a:defRPr sz="2400">
                <a:solidFill>
                  <a:srgbClr val="002060"/>
                </a:solidFill>
                <a:latin typeface="+mn-lt"/>
              </a:defRPr>
            </a:lvl2pPr>
            <a:lvl3pPr marL="1143000" indent="-228600" algn="l" rtl="0" eaLnBrk="0" fontAlgn="base" hangingPunct="0">
              <a:spcBef>
                <a:spcPct val="20000"/>
              </a:spcBef>
              <a:spcAft>
                <a:spcPct val="0"/>
              </a:spcAft>
              <a:buChar char="•"/>
              <a:defRPr sz="2000">
                <a:solidFill>
                  <a:srgbClr val="002060"/>
                </a:solidFill>
                <a:latin typeface="+mn-lt"/>
              </a:defRPr>
            </a:lvl3pPr>
            <a:lvl4pPr marL="1600200" indent="-228600" algn="l" rtl="0" eaLnBrk="0" fontAlgn="base" hangingPunct="0">
              <a:spcBef>
                <a:spcPct val="20000"/>
              </a:spcBef>
              <a:spcAft>
                <a:spcPct val="0"/>
              </a:spcAft>
              <a:buChar char="–"/>
              <a:defRPr>
                <a:solidFill>
                  <a:srgbClr val="002060"/>
                </a:solidFill>
                <a:latin typeface="+mn-lt"/>
              </a:defRPr>
            </a:lvl4pPr>
            <a:lvl5pPr marL="2057400" indent="-228600" algn="l" rtl="0" eaLnBrk="0" fontAlgn="base" hangingPunct="0">
              <a:spcBef>
                <a:spcPct val="20000"/>
              </a:spcBef>
              <a:spcAft>
                <a:spcPct val="0"/>
              </a:spcAft>
              <a:buChar char="»"/>
              <a:defRPr>
                <a:solidFill>
                  <a:srgbClr val="002060"/>
                </a:solidFill>
                <a:latin typeface="+mn-lt"/>
              </a:defRPr>
            </a:lvl5pPr>
            <a:lvl6pPr marL="2514600" indent="-228600" algn="l" rtl="0" fontAlgn="base">
              <a:spcBef>
                <a:spcPct val="20000"/>
              </a:spcBef>
              <a:spcAft>
                <a:spcPct val="0"/>
              </a:spcAft>
              <a:buChar char="»"/>
              <a:defRPr>
                <a:solidFill>
                  <a:srgbClr val="004D83"/>
                </a:solidFill>
                <a:latin typeface="+mn-lt"/>
              </a:defRPr>
            </a:lvl6pPr>
            <a:lvl7pPr marL="2971800" indent="-228600" algn="l" rtl="0" fontAlgn="base">
              <a:spcBef>
                <a:spcPct val="20000"/>
              </a:spcBef>
              <a:spcAft>
                <a:spcPct val="0"/>
              </a:spcAft>
              <a:buChar char="»"/>
              <a:defRPr>
                <a:solidFill>
                  <a:srgbClr val="004D83"/>
                </a:solidFill>
                <a:latin typeface="+mn-lt"/>
              </a:defRPr>
            </a:lvl7pPr>
            <a:lvl8pPr marL="3429000" indent="-228600" algn="l" rtl="0" fontAlgn="base">
              <a:spcBef>
                <a:spcPct val="20000"/>
              </a:spcBef>
              <a:spcAft>
                <a:spcPct val="0"/>
              </a:spcAft>
              <a:buChar char="»"/>
              <a:defRPr>
                <a:solidFill>
                  <a:srgbClr val="004D83"/>
                </a:solidFill>
                <a:latin typeface="+mn-lt"/>
              </a:defRPr>
            </a:lvl8pPr>
            <a:lvl9pPr marL="3886200" indent="-228600" algn="l" rtl="0" fontAlgn="base">
              <a:spcBef>
                <a:spcPct val="20000"/>
              </a:spcBef>
              <a:spcAft>
                <a:spcPct val="0"/>
              </a:spcAft>
              <a:buChar char="»"/>
              <a:defRPr>
                <a:solidFill>
                  <a:srgbClr val="004D83"/>
                </a:solidFill>
                <a:latin typeface="+mn-lt"/>
              </a:defRPr>
            </a:lvl9pPr>
          </a:lstStyle>
          <a:p>
            <a:pPr eaLnBrk="1" hangingPunct="1"/>
            <a:r>
              <a:rPr lang="es-ES" sz="2000" kern="0" dirty="0">
                <a:solidFill>
                  <a:schemeClr val="tx1"/>
                </a:solidFill>
              </a:rPr>
              <a:t>Los desafíos técnicos básicos de interoperabilidad han sido resueltos</a:t>
            </a:r>
          </a:p>
          <a:p>
            <a:pPr lvl="1" eaLnBrk="1" hangingPunct="1"/>
            <a:r>
              <a:rPr lang="es-ES" sz="1600" kern="0" dirty="0">
                <a:solidFill>
                  <a:schemeClr val="tx1"/>
                </a:solidFill>
              </a:rPr>
              <a:t>Tecnología y datos basados en estándares</a:t>
            </a:r>
          </a:p>
          <a:p>
            <a:pPr eaLnBrk="1" hangingPunct="1"/>
            <a:r>
              <a:rPr lang="es-ES" sz="2000" kern="0" dirty="0">
                <a:solidFill>
                  <a:schemeClr val="tx1"/>
                </a:solidFill>
              </a:rPr>
              <a:t>Desafíos en políticas persisten</a:t>
            </a:r>
          </a:p>
          <a:p>
            <a:pPr lvl="3" eaLnBrk="1" hangingPunct="1"/>
            <a:endParaRPr lang="es-ES" sz="1200" kern="0" dirty="0">
              <a:solidFill>
                <a:schemeClr val="tx1"/>
              </a:solidFill>
            </a:endParaRPr>
          </a:p>
          <a:p>
            <a:pPr eaLnBrk="1" hangingPunct="1"/>
            <a:r>
              <a:rPr lang="es-ES" sz="2000" kern="0" dirty="0">
                <a:solidFill>
                  <a:schemeClr val="tx1"/>
                </a:solidFill>
              </a:rPr>
              <a:t>Las Oficinas Hidrográficas necesitan un acercamiento interoperable</a:t>
            </a:r>
          </a:p>
          <a:p>
            <a:pPr lvl="1" eaLnBrk="1" hangingPunct="1"/>
            <a:r>
              <a:rPr lang="es-ES" sz="1600" kern="0" dirty="0">
                <a:solidFill>
                  <a:schemeClr val="tx1"/>
                </a:solidFill>
              </a:rPr>
              <a:t>Proveer datos de levantamientos, que es una capa fundamental en una MSDI</a:t>
            </a:r>
          </a:p>
          <a:p>
            <a:pPr lvl="1" eaLnBrk="1" hangingPunct="1"/>
            <a:r>
              <a:rPr lang="es-ES" sz="1600" kern="0" dirty="0">
                <a:solidFill>
                  <a:schemeClr val="tx1"/>
                </a:solidFill>
              </a:rPr>
              <a:t>Necesidad de proveer información geoespacial marina para un uso mayor de los datos marinos</a:t>
            </a:r>
          </a:p>
          <a:p>
            <a:pPr lvl="3" eaLnBrk="1" hangingPunct="1"/>
            <a:endParaRPr lang="es-ES" sz="1000" kern="0" dirty="0"/>
          </a:p>
          <a:p>
            <a:pPr lvl="1" eaLnBrk="1" hangingPunct="1"/>
            <a:endParaRPr lang="es-ES" sz="1600" kern="0"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43600" y="1981200"/>
            <a:ext cx="3013708" cy="2765870"/>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A1F49795-030C-44D7-8A75-C8A36B22BD7D}"/>
              </a:ext>
            </a:extLst>
          </p:cNvPr>
          <p:cNvSpPr txBox="1"/>
          <p:nvPr/>
        </p:nvSpPr>
        <p:spPr>
          <a:xfrm>
            <a:off x="457200" y="375046"/>
            <a:ext cx="3239990" cy="461665"/>
          </a:xfrm>
          <a:prstGeom prst="rect">
            <a:avLst/>
          </a:prstGeom>
          <a:noFill/>
        </p:spPr>
        <p:txBody>
          <a:bodyPr wrap="none" rtlCol="0">
            <a:spAutoFit/>
          </a:bodyPr>
          <a:lstStyle/>
          <a:p>
            <a:r>
              <a:rPr lang="es-419" sz="2400" b="1" dirty="0">
                <a:solidFill>
                  <a:srgbClr val="FF0000"/>
                </a:solidFill>
              </a:rPr>
              <a:t>Algunos obstáculos</a:t>
            </a:r>
            <a:endParaRPr lang="en-CA" sz="2400" b="1" dirty="0">
              <a:solidFill>
                <a:srgbClr val="FF0000"/>
              </a:solidFill>
            </a:endParaRPr>
          </a:p>
        </p:txBody>
      </p:sp>
    </p:spTree>
    <p:extLst>
      <p:ext uri="{BB962C8B-B14F-4D97-AF65-F5344CB8AC3E}">
        <p14:creationId xmlns:p14="http://schemas.microsoft.com/office/powerpoint/2010/main" val="931263134"/>
      </p:ext>
    </p:extLst>
  </p:cSld>
  <p:clrMapOvr>
    <a:masterClrMapping/>
  </p:clrMapOvr>
  <mc:AlternateContent xmlns:mc="http://schemas.openxmlformats.org/markup-compatibility/2006" xmlns:p14="http://schemas.microsoft.com/office/powerpoint/2010/main">
    <mc:Choice Requires="p14">
      <p:transition spd="slow" p14:dur="2000" advClick="0" advTm="10000">
        <p:fade/>
      </p:transition>
    </mc:Choice>
    <mc:Fallback xmlns="">
      <p:transition spd="slow" advClick="0" advTm="10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228600" y="1196752"/>
            <a:ext cx="7583760" cy="3810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rgbClr val="002060"/>
                </a:solidFill>
                <a:latin typeface="+mn-lt"/>
                <a:ea typeface="+mn-ea"/>
                <a:cs typeface="+mn-cs"/>
              </a:defRPr>
            </a:lvl1pPr>
            <a:lvl2pPr marL="742950" indent="-285750" algn="l" rtl="0" eaLnBrk="0" fontAlgn="base" hangingPunct="0">
              <a:spcBef>
                <a:spcPct val="20000"/>
              </a:spcBef>
              <a:spcAft>
                <a:spcPct val="0"/>
              </a:spcAft>
              <a:buChar char="–"/>
              <a:defRPr sz="2400">
                <a:solidFill>
                  <a:srgbClr val="002060"/>
                </a:solidFill>
                <a:latin typeface="+mn-lt"/>
              </a:defRPr>
            </a:lvl2pPr>
            <a:lvl3pPr marL="1143000" indent="-228600" algn="l" rtl="0" eaLnBrk="0" fontAlgn="base" hangingPunct="0">
              <a:spcBef>
                <a:spcPct val="20000"/>
              </a:spcBef>
              <a:spcAft>
                <a:spcPct val="0"/>
              </a:spcAft>
              <a:buChar char="•"/>
              <a:defRPr sz="2000">
                <a:solidFill>
                  <a:srgbClr val="002060"/>
                </a:solidFill>
                <a:latin typeface="+mn-lt"/>
              </a:defRPr>
            </a:lvl3pPr>
            <a:lvl4pPr marL="1600200" indent="-228600" algn="l" rtl="0" eaLnBrk="0" fontAlgn="base" hangingPunct="0">
              <a:spcBef>
                <a:spcPct val="20000"/>
              </a:spcBef>
              <a:spcAft>
                <a:spcPct val="0"/>
              </a:spcAft>
              <a:buChar char="–"/>
              <a:defRPr>
                <a:solidFill>
                  <a:srgbClr val="002060"/>
                </a:solidFill>
                <a:latin typeface="+mn-lt"/>
              </a:defRPr>
            </a:lvl4pPr>
            <a:lvl5pPr marL="2057400" indent="-228600" algn="l" rtl="0" eaLnBrk="0" fontAlgn="base" hangingPunct="0">
              <a:spcBef>
                <a:spcPct val="20000"/>
              </a:spcBef>
              <a:spcAft>
                <a:spcPct val="0"/>
              </a:spcAft>
              <a:buChar char="»"/>
              <a:defRPr>
                <a:solidFill>
                  <a:srgbClr val="002060"/>
                </a:solidFill>
                <a:latin typeface="+mn-lt"/>
              </a:defRPr>
            </a:lvl5pPr>
            <a:lvl6pPr marL="2514600" indent="-228600" algn="l" rtl="0" fontAlgn="base">
              <a:spcBef>
                <a:spcPct val="20000"/>
              </a:spcBef>
              <a:spcAft>
                <a:spcPct val="0"/>
              </a:spcAft>
              <a:buChar char="»"/>
              <a:defRPr>
                <a:solidFill>
                  <a:srgbClr val="004D83"/>
                </a:solidFill>
                <a:latin typeface="+mn-lt"/>
              </a:defRPr>
            </a:lvl6pPr>
            <a:lvl7pPr marL="2971800" indent="-228600" algn="l" rtl="0" fontAlgn="base">
              <a:spcBef>
                <a:spcPct val="20000"/>
              </a:spcBef>
              <a:spcAft>
                <a:spcPct val="0"/>
              </a:spcAft>
              <a:buChar char="»"/>
              <a:defRPr>
                <a:solidFill>
                  <a:srgbClr val="004D83"/>
                </a:solidFill>
                <a:latin typeface="+mn-lt"/>
              </a:defRPr>
            </a:lvl7pPr>
            <a:lvl8pPr marL="3429000" indent="-228600" algn="l" rtl="0" fontAlgn="base">
              <a:spcBef>
                <a:spcPct val="20000"/>
              </a:spcBef>
              <a:spcAft>
                <a:spcPct val="0"/>
              </a:spcAft>
              <a:buChar char="»"/>
              <a:defRPr>
                <a:solidFill>
                  <a:srgbClr val="004D83"/>
                </a:solidFill>
                <a:latin typeface="+mn-lt"/>
              </a:defRPr>
            </a:lvl8pPr>
            <a:lvl9pPr marL="3886200" indent="-228600" algn="l" rtl="0" fontAlgn="base">
              <a:spcBef>
                <a:spcPct val="20000"/>
              </a:spcBef>
              <a:spcAft>
                <a:spcPct val="0"/>
              </a:spcAft>
              <a:buChar char="»"/>
              <a:defRPr>
                <a:solidFill>
                  <a:srgbClr val="004D83"/>
                </a:solidFill>
                <a:latin typeface="+mn-lt"/>
              </a:defRPr>
            </a:lvl9pPr>
          </a:lstStyle>
          <a:p>
            <a:pPr eaLnBrk="1" hangingPunct="1"/>
            <a:r>
              <a:rPr lang="es-ES" sz="2000" kern="0" dirty="0">
                <a:solidFill>
                  <a:schemeClr val="tx1"/>
                </a:solidFill>
              </a:rPr>
              <a:t>Formado para identificar las recomendaciones de la comunidad hidrográfica a las IDS Nacionales</a:t>
            </a:r>
          </a:p>
          <a:p>
            <a:pPr lvl="1" eaLnBrk="1" hangingPunct="1"/>
            <a:endParaRPr lang="es-ES" sz="1600" kern="0" dirty="0">
              <a:solidFill>
                <a:schemeClr val="tx1"/>
              </a:solidFill>
            </a:endParaRPr>
          </a:p>
          <a:p>
            <a:pPr lvl="1" eaLnBrk="1" hangingPunct="1"/>
            <a:r>
              <a:rPr lang="es-ES" sz="1600" kern="0" dirty="0">
                <a:solidFill>
                  <a:schemeClr val="tx1"/>
                </a:solidFill>
              </a:rPr>
              <a:t>Abierto a todos los estados miembros de la OHI y expertos contribuidores</a:t>
            </a:r>
          </a:p>
          <a:p>
            <a:pPr lvl="1" eaLnBrk="1" hangingPunct="1"/>
            <a:r>
              <a:rPr lang="es-ES" sz="1600" kern="0" dirty="0">
                <a:solidFill>
                  <a:schemeClr val="tx1"/>
                </a:solidFill>
              </a:rPr>
              <a:t>Promueve el uso de los estándares de la OHI y los datos de los estados miembros como parte de las actividades de las IDS</a:t>
            </a:r>
          </a:p>
          <a:p>
            <a:pPr lvl="1" eaLnBrk="1" hangingPunct="1"/>
            <a:r>
              <a:rPr lang="es-ES" sz="1600" kern="0" dirty="0">
                <a:solidFill>
                  <a:schemeClr val="tx1"/>
                </a:solidFill>
              </a:rPr>
              <a:t>Coordina con las otras partes interesadas el incremento de la visibilidad de los datos espaciales marinos</a:t>
            </a:r>
          </a:p>
          <a:p>
            <a:pPr lvl="1" eaLnBrk="1" hangingPunct="1"/>
            <a:r>
              <a:rPr lang="es-ES" sz="1600" kern="0" dirty="0">
                <a:solidFill>
                  <a:schemeClr val="tx1"/>
                </a:solidFill>
              </a:rPr>
              <a:t>Identifica y recomienda soluciones para los problemas de interoperabilidad</a:t>
            </a:r>
          </a:p>
        </p:txBody>
      </p:sp>
      <p:sp>
        <p:nvSpPr>
          <p:cNvPr id="3" name="Text Box 4"/>
          <p:cNvSpPr txBox="1">
            <a:spLocks noChangeArrowheads="1"/>
          </p:cNvSpPr>
          <p:nvPr/>
        </p:nvSpPr>
        <p:spPr bwMode="auto">
          <a:xfrm>
            <a:off x="457200" y="381000"/>
            <a:ext cx="8229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s-ES" sz="2000" b="1" dirty="0">
                <a:solidFill>
                  <a:srgbClr val="FF0000"/>
                </a:solidFill>
              </a:rPr>
              <a:t>Grupo de trabajo de MSDI de la OHI</a:t>
            </a:r>
          </a:p>
        </p:txBody>
      </p:sp>
    </p:spTree>
    <p:extLst>
      <p:ext uri="{BB962C8B-B14F-4D97-AF65-F5344CB8AC3E}">
        <p14:creationId xmlns:p14="http://schemas.microsoft.com/office/powerpoint/2010/main" val="187190586"/>
      </p:ext>
    </p:extLst>
  </p:cSld>
  <p:clrMapOvr>
    <a:masterClrMapping/>
  </p:clrMapOvr>
  <mc:AlternateContent xmlns:mc="http://schemas.openxmlformats.org/markup-compatibility/2006" xmlns:p14="http://schemas.microsoft.com/office/powerpoint/2010/main">
    <mc:Choice Requires="p14">
      <p:transition spd="slow" p14:dur="2000" advClick="0" advTm="10000">
        <p:fade/>
      </p:transition>
    </mc:Choice>
    <mc:Fallback xmlns="">
      <p:transition spd="slow" advClick="0" advTm="10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0" y="1412776"/>
            <a:ext cx="5943600" cy="36926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rgbClr val="002060"/>
                </a:solidFill>
                <a:latin typeface="+mn-lt"/>
                <a:ea typeface="+mn-ea"/>
                <a:cs typeface="+mn-cs"/>
              </a:defRPr>
            </a:lvl1pPr>
            <a:lvl2pPr marL="742950" indent="-285750" algn="l" rtl="0" eaLnBrk="0" fontAlgn="base" hangingPunct="0">
              <a:spcBef>
                <a:spcPct val="20000"/>
              </a:spcBef>
              <a:spcAft>
                <a:spcPct val="0"/>
              </a:spcAft>
              <a:buChar char="–"/>
              <a:defRPr sz="2400">
                <a:solidFill>
                  <a:srgbClr val="002060"/>
                </a:solidFill>
                <a:latin typeface="+mn-lt"/>
              </a:defRPr>
            </a:lvl2pPr>
            <a:lvl3pPr marL="1143000" indent="-228600" algn="l" rtl="0" eaLnBrk="0" fontAlgn="base" hangingPunct="0">
              <a:spcBef>
                <a:spcPct val="20000"/>
              </a:spcBef>
              <a:spcAft>
                <a:spcPct val="0"/>
              </a:spcAft>
              <a:buChar char="•"/>
              <a:defRPr sz="2000">
                <a:solidFill>
                  <a:srgbClr val="002060"/>
                </a:solidFill>
                <a:latin typeface="+mn-lt"/>
              </a:defRPr>
            </a:lvl3pPr>
            <a:lvl4pPr marL="1600200" indent="-228600" algn="l" rtl="0" eaLnBrk="0" fontAlgn="base" hangingPunct="0">
              <a:spcBef>
                <a:spcPct val="20000"/>
              </a:spcBef>
              <a:spcAft>
                <a:spcPct val="0"/>
              </a:spcAft>
              <a:buChar char="–"/>
              <a:defRPr>
                <a:solidFill>
                  <a:srgbClr val="002060"/>
                </a:solidFill>
                <a:latin typeface="+mn-lt"/>
              </a:defRPr>
            </a:lvl4pPr>
            <a:lvl5pPr marL="2057400" indent="-228600" algn="l" rtl="0" eaLnBrk="0" fontAlgn="base" hangingPunct="0">
              <a:spcBef>
                <a:spcPct val="20000"/>
              </a:spcBef>
              <a:spcAft>
                <a:spcPct val="0"/>
              </a:spcAft>
              <a:buChar char="»"/>
              <a:defRPr>
                <a:solidFill>
                  <a:srgbClr val="002060"/>
                </a:solidFill>
                <a:latin typeface="+mn-lt"/>
              </a:defRPr>
            </a:lvl5pPr>
            <a:lvl6pPr marL="2514600" indent="-228600" algn="l" rtl="0" fontAlgn="base">
              <a:spcBef>
                <a:spcPct val="20000"/>
              </a:spcBef>
              <a:spcAft>
                <a:spcPct val="0"/>
              </a:spcAft>
              <a:buChar char="»"/>
              <a:defRPr>
                <a:solidFill>
                  <a:srgbClr val="004D83"/>
                </a:solidFill>
                <a:latin typeface="+mn-lt"/>
              </a:defRPr>
            </a:lvl6pPr>
            <a:lvl7pPr marL="2971800" indent="-228600" algn="l" rtl="0" fontAlgn="base">
              <a:spcBef>
                <a:spcPct val="20000"/>
              </a:spcBef>
              <a:spcAft>
                <a:spcPct val="0"/>
              </a:spcAft>
              <a:buChar char="»"/>
              <a:defRPr>
                <a:solidFill>
                  <a:srgbClr val="004D83"/>
                </a:solidFill>
                <a:latin typeface="+mn-lt"/>
              </a:defRPr>
            </a:lvl7pPr>
            <a:lvl8pPr marL="3429000" indent="-228600" algn="l" rtl="0" fontAlgn="base">
              <a:spcBef>
                <a:spcPct val="20000"/>
              </a:spcBef>
              <a:spcAft>
                <a:spcPct val="0"/>
              </a:spcAft>
              <a:buChar char="»"/>
              <a:defRPr>
                <a:solidFill>
                  <a:srgbClr val="004D83"/>
                </a:solidFill>
                <a:latin typeface="+mn-lt"/>
              </a:defRPr>
            </a:lvl8pPr>
            <a:lvl9pPr marL="3886200" indent="-228600" algn="l" rtl="0" fontAlgn="base">
              <a:spcBef>
                <a:spcPct val="20000"/>
              </a:spcBef>
              <a:spcAft>
                <a:spcPct val="0"/>
              </a:spcAft>
              <a:buChar char="»"/>
              <a:defRPr>
                <a:solidFill>
                  <a:srgbClr val="004D83"/>
                </a:solidFill>
                <a:latin typeface="+mn-lt"/>
              </a:defRPr>
            </a:lvl9pPr>
          </a:lstStyle>
          <a:p>
            <a:pPr eaLnBrk="1" hangingPunct="1"/>
            <a:r>
              <a:rPr lang="es-ES" sz="2000" kern="0" dirty="0">
                <a:solidFill>
                  <a:schemeClr val="tx1"/>
                </a:solidFill>
              </a:rPr>
              <a:t>Organización internacional sin fines de lucro que trabaja con voluntarios y define estándares por consenso; liderando el desarrollos de estándares geoespaciales</a:t>
            </a:r>
          </a:p>
          <a:p>
            <a:pPr eaLnBrk="1" hangingPunct="1"/>
            <a:endParaRPr lang="es-ES" sz="2000" kern="0" dirty="0">
              <a:solidFill>
                <a:schemeClr val="tx1"/>
              </a:solidFill>
            </a:endParaRPr>
          </a:p>
          <a:p>
            <a:pPr lvl="1" eaLnBrk="1" hangingPunct="1"/>
            <a:r>
              <a:rPr lang="es-ES" sz="1600" kern="0" dirty="0">
                <a:solidFill>
                  <a:schemeClr val="tx1"/>
                </a:solidFill>
              </a:rPr>
              <a:t>498 Miembros   </a:t>
            </a:r>
          </a:p>
          <a:p>
            <a:pPr lvl="1" eaLnBrk="1" hangingPunct="1"/>
            <a:r>
              <a:rPr lang="es-ES" sz="1600" kern="0" dirty="0">
                <a:solidFill>
                  <a:schemeClr val="tx1"/>
                </a:solidFill>
              </a:rPr>
              <a:t>33 estándares “principales” (15 extensiones / perfiles)</a:t>
            </a:r>
          </a:p>
          <a:p>
            <a:pPr lvl="1" eaLnBrk="1" hangingPunct="1"/>
            <a:r>
              <a:rPr lang="es-ES" sz="1600" kern="0" dirty="0">
                <a:solidFill>
                  <a:schemeClr val="tx1"/>
                </a:solidFill>
              </a:rPr>
              <a:t>Cientos de implementaciones de productos </a:t>
            </a:r>
          </a:p>
          <a:p>
            <a:pPr lvl="1" eaLnBrk="1" hangingPunct="1"/>
            <a:r>
              <a:rPr lang="es-ES" sz="1600" kern="0" dirty="0">
                <a:solidFill>
                  <a:schemeClr val="tx1"/>
                </a:solidFill>
              </a:rPr>
              <a:t>Amplia comunidad de usuarios mundialmente</a:t>
            </a:r>
          </a:p>
          <a:p>
            <a:pPr lvl="1" eaLnBrk="1" hangingPunct="1"/>
            <a:r>
              <a:rPr lang="es-ES" sz="1600" kern="0" dirty="0">
                <a:solidFill>
                  <a:schemeClr val="tx1"/>
                </a:solidFill>
              </a:rPr>
              <a:t>Alianzas y colaboraciones en actividades con muchas otras organizaciones</a:t>
            </a:r>
          </a:p>
          <a:p>
            <a:pPr lvl="1" eaLnBrk="1" hangingPunct="1"/>
            <a:endParaRPr lang="es-ES" sz="1600" kern="0" dirty="0"/>
          </a:p>
          <a:p>
            <a:pPr lvl="1" eaLnBrk="1" hangingPunct="1"/>
            <a:endParaRPr lang="es-ES" sz="1600" kern="0" dirty="0"/>
          </a:p>
        </p:txBody>
      </p:sp>
      <p:sp>
        <p:nvSpPr>
          <p:cNvPr id="3" name="Text Box 4"/>
          <p:cNvSpPr txBox="1">
            <a:spLocks noChangeArrowheads="1"/>
          </p:cNvSpPr>
          <p:nvPr/>
        </p:nvSpPr>
        <p:spPr bwMode="auto">
          <a:xfrm>
            <a:off x="457200" y="481280"/>
            <a:ext cx="8229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s-ES" sz="2000" b="1" dirty="0">
                <a:solidFill>
                  <a:srgbClr val="FF0000"/>
                </a:solidFill>
              </a:rPr>
              <a:t>Open </a:t>
            </a:r>
            <a:r>
              <a:rPr lang="es-ES" sz="2000" b="1" dirty="0" err="1">
                <a:solidFill>
                  <a:srgbClr val="FF0000"/>
                </a:solidFill>
              </a:rPr>
              <a:t>Geospatial</a:t>
            </a:r>
            <a:r>
              <a:rPr lang="es-ES" sz="2000" b="1" dirty="0">
                <a:solidFill>
                  <a:srgbClr val="FF0000"/>
                </a:solidFill>
              </a:rPr>
              <a:t> </a:t>
            </a:r>
            <a:r>
              <a:rPr lang="es-ES" sz="2000" b="1" dirty="0" err="1">
                <a:solidFill>
                  <a:srgbClr val="FF0000"/>
                </a:solidFill>
              </a:rPr>
              <a:t>Consortium</a:t>
            </a:r>
            <a:endParaRPr lang="es-ES" sz="2000" b="1" dirty="0">
              <a:solidFill>
                <a:srgbClr val="FF0000"/>
              </a:solidFill>
            </a:endParaRPr>
          </a:p>
        </p:txBody>
      </p:sp>
      <p:graphicFrame>
        <p:nvGraphicFramePr>
          <p:cNvPr id="4" name="Chart 3"/>
          <p:cNvGraphicFramePr/>
          <p:nvPr>
            <p:extLst/>
          </p:nvPr>
        </p:nvGraphicFramePr>
        <p:xfrm>
          <a:off x="4191000" y="1447801"/>
          <a:ext cx="6524626" cy="395287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44016" y="5715000"/>
            <a:ext cx="7884368" cy="261610"/>
          </a:xfrm>
          <a:prstGeom prst="rect">
            <a:avLst/>
          </a:prstGeom>
          <a:noFill/>
        </p:spPr>
        <p:txBody>
          <a:bodyPr wrap="square" rtlCol="0">
            <a:spAutoFit/>
          </a:bodyPr>
          <a:lstStyle/>
          <a:p>
            <a:r>
              <a:rPr lang="es-ES" sz="1100" dirty="0">
                <a:solidFill>
                  <a:srgbClr val="002060"/>
                </a:solidFill>
              </a:rPr>
              <a:t>Referencia: Actividades de la OGC y IOGP relativas a la OHI y HSSC; 6</a:t>
            </a:r>
            <a:r>
              <a:rPr lang="es-ES" sz="1100" baseline="30000" dirty="0">
                <a:solidFill>
                  <a:srgbClr val="002060"/>
                </a:solidFill>
              </a:rPr>
              <a:t>th</a:t>
            </a:r>
            <a:r>
              <a:rPr lang="es-ES" sz="1100" dirty="0">
                <a:solidFill>
                  <a:srgbClr val="002060"/>
                </a:solidFill>
              </a:rPr>
              <a:t> reunión del HSSC; Noviembre 2014 </a:t>
            </a:r>
            <a:endParaRPr lang="es-ES" dirty="0">
              <a:solidFill>
                <a:srgbClr val="002060"/>
              </a:solidFill>
            </a:endParaRPr>
          </a:p>
        </p:txBody>
      </p:sp>
      <p:sp>
        <p:nvSpPr>
          <p:cNvPr id="6" name="Rectangle 5">
            <a:extLst>
              <a:ext uri="{FF2B5EF4-FFF2-40B4-BE49-F238E27FC236}">
                <a16:creationId xmlns:a16="http://schemas.microsoft.com/office/drawing/2014/main" id="{0ADE77E4-586A-46F4-A935-B95ED4A6F3EB}"/>
              </a:ext>
            </a:extLst>
          </p:cNvPr>
          <p:cNvSpPr/>
          <p:nvPr/>
        </p:nvSpPr>
        <p:spPr>
          <a:xfrm>
            <a:off x="0" y="5025480"/>
            <a:ext cx="9391870" cy="646331"/>
          </a:xfrm>
          <a:prstGeom prst="rect">
            <a:avLst/>
          </a:prstGeom>
        </p:spPr>
        <p:txBody>
          <a:bodyPr wrap="square">
            <a:spAutoFit/>
          </a:bodyPr>
          <a:lstStyle/>
          <a:p>
            <a:pPr lvl="0"/>
            <a:r>
              <a:rPr lang="en-US" dirty="0"/>
              <a:t>El </a:t>
            </a:r>
            <a:r>
              <a:rPr lang="en-US" dirty="0" err="1"/>
              <a:t>uso</a:t>
            </a:r>
            <a:r>
              <a:rPr lang="en-US" dirty="0"/>
              <a:t> </a:t>
            </a:r>
            <a:r>
              <a:rPr lang="en-US" dirty="0" err="1"/>
              <a:t>estas</a:t>
            </a:r>
            <a:r>
              <a:rPr lang="en-US" dirty="0"/>
              <a:t> </a:t>
            </a:r>
            <a:r>
              <a:rPr lang="en-US" dirty="0" err="1"/>
              <a:t>normas</a:t>
            </a:r>
            <a:r>
              <a:rPr lang="en-US" dirty="0"/>
              <a:t> </a:t>
            </a:r>
            <a:r>
              <a:rPr lang="en-US" dirty="0" err="1"/>
              <a:t>mejoran</a:t>
            </a:r>
            <a:r>
              <a:rPr lang="en-US" dirty="0"/>
              <a:t> la </a:t>
            </a:r>
            <a:r>
              <a:rPr lang="en-US" dirty="0" err="1"/>
              <a:t>interoperabilidad</a:t>
            </a:r>
            <a:r>
              <a:rPr lang="en-US" dirty="0"/>
              <a:t> y el </a:t>
            </a:r>
            <a:r>
              <a:rPr lang="en-US" dirty="0" err="1"/>
              <a:t>intercambio</a:t>
            </a:r>
            <a:r>
              <a:rPr lang="en-US" dirty="0"/>
              <a:t> de </a:t>
            </a:r>
            <a:r>
              <a:rPr lang="en-US" dirty="0" err="1"/>
              <a:t>datos</a:t>
            </a:r>
            <a:r>
              <a:rPr lang="en-US" dirty="0"/>
              <a:t> </a:t>
            </a:r>
            <a:r>
              <a:rPr lang="en-US" dirty="0" err="1"/>
              <a:t>geoespaciales</a:t>
            </a:r>
            <a:r>
              <a:rPr lang="en-US" dirty="0"/>
              <a:t>, </a:t>
            </a:r>
            <a:r>
              <a:rPr lang="en-US" dirty="0" err="1"/>
              <a:t>incluyendo</a:t>
            </a:r>
            <a:r>
              <a:rPr lang="en-US" dirty="0"/>
              <a:t> </a:t>
            </a:r>
            <a:r>
              <a:rPr lang="en-US" dirty="0" err="1"/>
              <a:t>datos</a:t>
            </a:r>
            <a:r>
              <a:rPr lang="en-US" dirty="0"/>
              <a:t> para el </a:t>
            </a:r>
            <a:r>
              <a:rPr lang="en-US" dirty="0" err="1"/>
              <a:t>medioambiente</a:t>
            </a:r>
            <a:r>
              <a:rPr lang="en-US" dirty="0"/>
              <a:t> </a:t>
            </a:r>
            <a:r>
              <a:rPr lang="en-US" dirty="0" err="1"/>
              <a:t>marino</a:t>
            </a:r>
            <a:r>
              <a:rPr lang="en-US" dirty="0"/>
              <a:t>.</a:t>
            </a:r>
          </a:p>
        </p:txBody>
      </p:sp>
    </p:spTree>
    <p:extLst>
      <p:ext uri="{BB962C8B-B14F-4D97-AF65-F5344CB8AC3E}">
        <p14:creationId xmlns:p14="http://schemas.microsoft.com/office/powerpoint/2010/main" val="3378420545"/>
      </p:ext>
    </p:extLst>
  </p:cSld>
  <p:clrMapOvr>
    <a:masterClrMapping/>
  </p:clrMapOvr>
  <mc:AlternateContent xmlns:mc="http://schemas.openxmlformats.org/markup-compatibility/2006" xmlns:p14="http://schemas.microsoft.com/office/powerpoint/2010/main">
    <mc:Choice Requires="p14">
      <p:transition spd="slow" p14:dur="2000" advClick="0" advTm="10000">
        <p:fade/>
      </p:transition>
    </mc:Choice>
    <mc:Fallback xmlns="">
      <p:transition spd="slow" advClick="0" advTm="10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304800" y="1981200"/>
          <a:ext cx="7772400" cy="289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Box 4"/>
          <p:cNvSpPr txBox="1">
            <a:spLocks noChangeArrowheads="1"/>
          </p:cNvSpPr>
          <p:nvPr/>
        </p:nvSpPr>
        <p:spPr bwMode="auto">
          <a:xfrm>
            <a:off x="457200" y="381000"/>
            <a:ext cx="8229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s-ES" sz="2000" b="1" dirty="0" err="1">
                <a:solidFill>
                  <a:srgbClr val="FF0000"/>
                </a:solidFill>
              </a:rPr>
              <a:t>Estandares</a:t>
            </a:r>
            <a:r>
              <a:rPr lang="es-ES" sz="2000" b="1" dirty="0">
                <a:solidFill>
                  <a:srgbClr val="FF0000"/>
                </a:solidFill>
              </a:rPr>
              <a:t> OGC/ISO para servicios web</a:t>
            </a:r>
          </a:p>
        </p:txBody>
      </p:sp>
    </p:spTree>
    <p:extLst>
      <p:ext uri="{BB962C8B-B14F-4D97-AF65-F5344CB8AC3E}">
        <p14:creationId xmlns:p14="http://schemas.microsoft.com/office/powerpoint/2010/main" val="3939624730"/>
      </p:ext>
    </p:extLst>
  </p:cSld>
  <p:clrMapOvr>
    <a:masterClrMapping/>
  </p:clrMapOvr>
  <mc:AlternateContent xmlns:mc="http://schemas.openxmlformats.org/markup-compatibility/2006" xmlns:p14="http://schemas.microsoft.com/office/powerpoint/2010/main">
    <mc:Choice Requires="p14">
      <p:transition spd="slow" p14:dur="2000" advClick="0" advTm="10000">
        <p:fade/>
      </p:transition>
    </mc:Choice>
    <mc:Fallback xmlns="">
      <p:transition spd="slow" advClick="0" advTm="10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384778301"/>
              </p:ext>
            </p:extLst>
          </p:nvPr>
        </p:nvGraphicFramePr>
        <p:xfrm>
          <a:off x="228600" y="951598"/>
          <a:ext cx="8686800" cy="56778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79512" y="228600"/>
            <a:ext cx="2100255" cy="461665"/>
          </a:xfrm>
          <a:prstGeom prst="rect">
            <a:avLst/>
          </a:prstGeom>
          <a:noFill/>
        </p:spPr>
        <p:txBody>
          <a:bodyPr wrap="none" rtlCol="0">
            <a:spAutoFit/>
          </a:bodyPr>
          <a:lstStyle/>
          <a:p>
            <a:r>
              <a:rPr lang="en-CA" sz="2400" b="1" dirty="0" err="1">
                <a:solidFill>
                  <a:srgbClr val="FF0000"/>
                </a:solidFill>
                <a:latin typeface="Arial" pitchFamily="34" charset="0"/>
                <a:cs typeface="Arial" pitchFamily="34" charset="0"/>
              </a:rPr>
              <a:t>Organigrama</a:t>
            </a:r>
            <a:endParaRPr lang="en-CA" sz="24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933324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349"/>
            <a:ext cx="8229600" cy="914400"/>
          </a:xfrm>
        </p:spPr>
        <p:txBody>
          <a:bodyPr/>
          <a:lstStyle/>
          <a:p>
            <a:r>
              <a:rPr lang="en-CA" b="1" dirty="0" err="1">
                <a:solidFill>
                  <a:srgbClr val="FF0000"/>
                </a:solidFill>
              </a:rPr>
              <a:t>Incremento</a:t>
            </a:r>
            <a:r>
              <a:rPr lang="en-CA" b="1" dirty="0">
                <a:solidFill>
                  <a:srgbClr val="FF0000"/>
                </a:solidFill>
              </a:rPr>
              <a:t> de </a:t>
            </a:r>
            <a:r>
              <a:rPr lang="en-CA" b="1" dirty="0" err="1">
                <a:solidFill>
                  <a:srgbClr val="FF0000"/>
                </a:solidFill>
              </a:rPr>
              <a:t>los</a:t>
            </a:r>
            <a:r>
              <a:rPr lang="en-CA" b="1" dirty="0">
                <a:solidFill>
                  <a:srgbClr val="FF0000"/>
                </a:solidFill>
              </a:rPr>
              <a:t> </a:t>
            </a:r>
            <a:r>
              <a:rPr lang="en-CA" b="1" dirty="0" err="1">
                <a:solidFill>
                  <a:srgbClr val="FF0000"/>
                </a:solidFill>
              </a:rPr>
              <a:t>usos</a:t>
            </a:r>
            <a:endParaRPr lang="en-CA" b="1" dirty="0">
              <a:solidFill>
                <a:srgbClr val="FF0000"/>
              </a:solidFill>
            </a:endParaRPr>
          </a:p>
        </p:txBody>
      </p:sp>
      <p:sp>
        <p:nvSpPr>
          <p:cNvPr id="3" name="Content Placeholder 2"/>
          <p:cNvSpPr>
            <a:spLocks noGrp="1"/>
          </p:cNvSpPr>
          <p:nvPr>
            <p:ph idx="1"/>
          </p:nvPr>
        </p:nvSpPr>
        <p:spPr>
          <a:xfrm>
            <a:off x="5638800" y="1048861"/>
            <a:ext cx="3429000" cy="4478512"/>
          </a:xfrm>
        </p:spPr>
        <p:txBody>
          <a:bodyPr>
            <a:normAutofit fontScale="92500" lnSpcReduction="20000"/>
          </a:bodyPr>
          <a:lstStyle/>
          <a:p>
            <a:r>
              <a:rPr lang="en-CA" sz="2000" dirty="0" err="1"/>
              <a:t>Ejemplo</a:t>
            </a:r>
            <a:r>
              <a:rPr lang="en-CA" sz="2000" dirty="0"/>
              <a:t>: Common Operating Picture (COP) para </a:t>
            </a:r>
            <a:r>
              <a:rPr lang="en-CA" sz="2000" dirty="0" err="1"/>
              <a:t>Respuesta</a:t>
            </a:r>
            <a:r>
              <a:rPr lang="en-CA" sz="2000" dirty="0"/>
              <a:t> a </a:t>
            </a:r>
            <a:r>
              <a:rPr lang="en-CA" sz="2000" dirty="0" err="1"/>
              <a:t>Derrames</a:t>
            </a:r>
            <a:r>
              <a:rPr lang="en-CA" sz="2000" dirty="0"/>
              <a:t> de </a:t>
            </a:r>
            <a:r>
              <a:rPr lang="en-CA" sz="2000" dirty="0" err="1"/>
              <a:t>Hidrocarburos</a:t>
            </a:r>
            <a:endParaRPr lang="en-CA" sz="2000" dirty="0"/>
          </a:p>
          <a:p>
            <a:pPr lvl="1"/>
            <a:r>
              <a:rPr lang="en-CA" sz="1800" dirty="0" err="1"/>
              <a:t>Utiliza</a:t>
            </a:r>
            <a:r>
              <a:rPr lang="en-CA" sz="1800" dirty="0"/>
              <a:t> </a:t>
            </a:r>
            <a:r>
              <a:rPr lang="en-CA" sz="1800" dirty="0" err="1"/>
              <a:t>normas</a:t>
            </a:r>
            <a:r>
              <a:rPr lang="en-CA" sz="1800" dirty="0"/>
              <a:t> </a:t>
            </a:r>
            <a:r>
              <a:rPr lang="en-CA" sz="1800" dirty="0" err="1"/>
              <a:t>abiertas</a:t>
            </a:r>
            <a:r>
              <a:rPr lang="en-CA" sz="1800" dirty="0"/>
              <a:t> para </a:t>
            </a:r>
            <a:r>
              <a:rPr lang="en-CA" sz="1800" dirty="0" err="1"/>
              <a:t>integrar</a:t>
            </a:r>
            <a:r>
              <a:rPr lang="en-CA" sz="1800" dirty="0"/>
              <a:t> </a:t>
            </a:r>
            <a:r>
              <a:rPr lang="en-CA" sz="1800" dirty="0" err="1"/>
              <a:t>datos</a:t>
            </a:r>
            <a:r>
              <a:rPr lang="en-CA" sz="1800" dirty="0"/>
              <a:t> </a:t>
            </a:r>
            <a:r>
              <a:rPr lang="en-CA" sz="1800" dirty="0" err="1"/>
              <a:t>espaciales</a:t>
            </a:r>
            <a:r>
              <a:rPr lang="en-CA" sz="1800" dirty="0"/>
              <a:t> con </a:t>
            </a:r>
            <a:r>
              <a:rPr lang="en-CA" sz="1800" dirty="0" err="1"/>
              <a:t>otra</a:t>
            </a:r>
            <a:r>
              <a:rPr lang="en-CA" sz="1800" dirty="0"/>
              <a:t> </a:t>
            </a:r>
            <a:r>
              <a:rPr lang="en-CA" sz="1800" dirty="0" err="1"/>
              <a:t>información</a:t>
            </a:r>
            <a:endParaRPr lang="en-CA" sz="1800" dirty="0"/>
          </a:p>
          <a:p>
            <a:pPr lvl="1"/>
            <a:r>
              <a:rPr lang="en-CA" sz="1800" dirty="0"/>
              <a:t>Se </a:t>
            </a:r>
            <a:r>
              <a:rPr lang="en-CA" sz="1800" dirty="0" err="1"/>
              <a:t>utiliza</a:t>
            </a:r>
            <a:r>
              <a:rPr lang="en-CA" sz="1800" dirty="0"/>
              <a:t> para responder a </a:t>
            </a:r>
            <a:r>
              <a:rPr lang="en-CA" sz="1800" dirty="0" err="1"/>
              <a:t>derrames</a:t>
            </a:r>
            <a:r>
              <a:rPr lang="en-CA" sz="1800" dirty="0"/>
              <a:t> de </a:t>
            </a:r>
            <a:r>
              <a:rPr lang="en-CA" sz="1800" dirty="0" err="1"/>
              <a:t>petróleos</a:t>
            </a:r>
            <a:r>
              <a:rPr lang="en-CA" sz="1800" dirty="0"/>
              <a:t> y </a:t>
            </a:r>
            <a:r>
              <a:rPr lang="en-CA" sz="1800" dirty="0" err="1"/>
              <a:t>minimizar</a:t>
            </a:r>
            <a:r>
              <a:rPr lang="en-CA" sz="1800" dirty="0"/>
              <a:t> </a:t>
            </a:r>
            <a:r>
              <a:rPr lang="en-CA" sz="1800" dirty="0" err="1"/>
              <a:t>su</a:t>
            </a:r>
            <a:r>
              <a:rPr lang="en-CA" sz="1800" dirty="0"/>
              <a:t> </a:t>
            </a:r>
            <a:r>
              <a:rPr lang="en-CA" sz="1800" dirty="0" err="1"/>
              <a:t>impacto</a:t>
            </a:r>
            <a:r>
              <a:rPr lang="en-CA" sz="1800" dirty="0"/>
              <a:t> </a:t>
            </a:r>
            <a:r>
              <a:rPr lang="en-CA" sz="1800" baseline="30000" dirty="0"/>
              <a:t>3</a:t>
            </a:r>
            <a:endParaRPr lang="en-CA" sz="1400" i="1" dirty="0"/>
          </a:p>
        </p:txBody>
      </p:sp>
      <p:pic>
        <p:nvPicPr>
          <p:cNvPr id="4" name="Picture 6"/>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91014" y="1203477"/>
            <a:ext cx="5486400" cy="43238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91014" y="5681989"/>
            <a:ext cx="7632848" cy="584775"/>
          </a:xfrm>
          <a:prstGeom prst="rect">
            <a:avLst/>
          </a:prstGeom>
          <a:noFill/>
        </p:spPr>
        <p:txBody>
          <a:bodyPr wrap="square" rtlCol="0">
            <a:spAutoFit/>
          </a:bodyPr>
          <a:lstStyle/>
          <a:p>
            <a:r>
              <a:rPr lang="en-CA" sz="1600" i="1" baseline="30000" dirty="0">
                <a:latin typeface="+mn-lt"/>
              </a:rPr>
              <a:t>3</a:t>
            </a:r>
            <a:r>
              <a:rPr lang="en-CA" sz="1600" i="1" dirty="0">
                <a:latin typeface="+mn-lt"/>
              </a:rPr>
              <a:t> IOGP, IPIECA, Resource Data </a:t>
            </a:r>
            <a:r>
              <a:rPr lang="en-CA" sz="1600" i="1" dirty="0" err="1">
                <a:latin typeface="+mn-lt"/>
              </a:rPr>
              <a:t>Inc</a:t>
            </a:r>
            <a:r>
              <a:rPr lang="en-CA" sz="1600" i="1" dirty="0">
                <a:latin typeface="+mn-lt"/>
              </a:rPr>
              <a:t>, OGC; Recommended practice for Common Operating Picture architecture for oil spill response – Final Report</a:t>
            </a:r>
            <a:endParaRPr lang="en-US" sz="1600" i="1" dirty="0">
              <a:latin typeface="+mn-lt"/>
            </a:endParaRPr>
          </a:p>
        </p:txBody>
      </p:sp>
    </p:spTree>
    <p:extLst>
      <p:ext uri="{BB962C8B-B14F-4D97-AF65-F5344CB8AC3E}">
        <p14:creationId xmlns:p14="http://schemas.microsoft.com/office/powerpoint/2010/main" val="2787008206"/>
      </p:ext>
    </p:extLst>
  </p:cSld>
  <p:clrMapOvr>
    <a:masterClrMapping/>
  </p:clrMapOvr>
  <mc:AlternateContent xmlns:mc="http://schemas.openxmlformats.org/markup-compatibility/2006" xmlns:p14="http://schemas.microsoft.com/office/powerpoint/2010/main">
    <mc:Choice Requires="p14">
      <p:transition spd="slow" p14:dur="2000" advClick="0" advTm="10000">
        <p:fade/>
      </p:transition>
    </mc:Choice>
    <mc:Fallback xmlns="">
      <p:transition spd="slow" advClick="0" advTm="10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665" y="310695"/>
            <a:ext cx="6934199" cy="342900"/>
          </a:xfrm>
        </p:spPr>
        <p:txBody>
          <a:bodyPr>
            <a:normAutofit fontScale="90000"/>
          </a:bodyPr>
          <a:lstStyle/>
          <a:p>
            <a:r>
              <a:rPr lang="es-ES" b="1" dirty="0">
                <a:solidFill>
                  <a:srgbClr val="FF0000"/>
                </a:solidFill>
              </a:rPr>
              <a:t>Ejemplos de interoperabilidad</a:t>
            </a: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201" y="1371601"/>
            <a:ext cx="5162075" cy="2895601"/>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57201" y="4572001"/>
            <a:ext cx="2533343" cy="1352107"/>
          </a:xfrm>
          <a:prstGeom prst="rect">
            <a:avLst/>
          </a:prstGeom>
        </p:spPr>
      </p:pic>
      <p:sp>
        <p:nvSpPr>
          <p:cNvPr id="5" name="Rectangle 11"/>
          <p:cNvSpPr>
            <a:spLocks noChangeArrowheads="1"/>
          </p:cNvSpPr>
          <p:nvPr/>
        </p:nvSpPr>
        <p:spPr bwMode="auto">
          <a:xfrm>
            <a:off x="2953058" y="5486401"/>
            <a:ext cx="253334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ES" sz="1100" dirty="0">
                <a:solidFill>
                  <a:srgbClr val="002060"/>
                </a:solidFill>
                <a:ea typeface="ＭＳ Ｐゴシック" charset="0"/>
                <a:cs typeface="ＭＳ Ｐゴシック" charset="0"/>
              </a:rPr>
              <a:t>Fuente: </a:t>
            </a:r>
            <a:r>
              <a:rPr lang="es-ES" sz="1100" dirty="0" err="1">
                <a:solidFill>
                  <a:srgbClr val="002060"/>
                </a:solidFill>
                <a:ea typeface="ＭＳ Ｐゴシック" charset="0"/>
                <a:cs typeface="ＭＳ Ｐゴシック" charset="0"/>
              </a:rPr>
              <a:t>Koninklijke</a:t>
            </a:r>
            <a:r>
              <a:rPr lang="es-ES" sz="1100" dirty="0">
                <a:solidFill>
                  <a:srgbClr val="002060"/>
                </a:solidFill>
                <a:ea typeface="ＭＳ Ｐゴシック" charset="0"/>
                <a:cs typeface="ＭＳ Ｐゴシック" charset="0"/>
              </a:rPr>
              <a:t> Marine,         Dutch </a:t>
            </a:r>
            <a:r>
              <a:rPr lang="es-ES" sz="1100" dirty="0" err="1">
                <a:solidFill>
                  <a:srgbClr val="002060"/>
                </a:solidFill>
                <a:ea typeface="ＭＳ Ｐゴシック" charset="0"/>
                <a:cs typeface="ＭＳ Ｐゴシック" charset="0"/>
              </a:rPr>
              <a:t>Ministry</a:t>
            </a:r>
            <a:r>
              <a:rPr lang="es-ES" sz="1100" dirty="0">
                <a:solidFill>
                  <a:srgbClr val="002060"/>
                </a:solidFill>
                <a:ea typeface="ＭＳ Ｐゴシック" charset="0"/>
                <a:cs typeface="ＭＳ Ｐゴシック" charset="0"/>
              </a:rPr>
              <a:t> of </a:t>
            </a:r>
            <a:r>
              <a:rPr lang="es-ES" sz="1100" dirty="0" err="1">
                <a:solidFill>
                  <a:srgbClr val="002060"/>
                </a:solidFill>
                <a:ea typeface="ＭＳ Ｐゴシック" charset="0"/>
                <a:cs typeface="ＭＳ Ｐゴシック" charset="0"/>
              </a:rPr>
              <a:t>Defence</a:t>
            </a:r>
            <a:endParaRPr lang="es-ES" sz="1100" dirty="0">
              <a:solidFill>
                <a:srgbClr val="002060"/>
              </a:solidFill>
              <a:ea typeface="ＭＳ Ｐゴシック" charset="0"/>
              <a:cs typeface="ＭＳ Ｐゴシック" charset="0"/>
            </a:endParaRPr>
          </a:p>
        </p:txBody>
      </p:sp>
      <p:sp>
        <p:nvSpPr>
          <p:cNvPr id="6" name="TextBox 16"/>
          <p:cNvSpPr txBox="1">
            <a:spLocks noChangeArrowheads="1"/>
          </p:cNvSpPr>
          <p:nvPr/>
        </p:nvSpPr>
        <p:spPr bwMode="auto">
          <a:xfrm>
            <a:off x="2209800" y="4267200"/>
            <a:ext cx="146065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b="1">
                <a:solidFill>
                  <a:schemeClr val="tx1"/>
                </a:solidFill>
                <a:latin typeface="CG Times" charset="0"/>
                <a:ea typeface="MS PGothic" charset="0"/>
                <a:cs typeface="MS PGothic" charset="0"/>
              </a:defRPr>
            </a:lvl1pPr>
            <a:lvl2pPr marL="742950" indent="-285750" eaLnBrk="0" hangingPunct="0">
              <a:defRPr sz="1000" b="1">
                <a:solidFill>
                  <a:schemeClr val="tx1"/>
                </a:solidFill>
                <a:latin typeface="CG Times" charset="0"/>
                <a:ea typeface="MS PGothic" charset="0"/>
                <a:cs typeface="MS PGothic" charset="0"/>
              </a:defRPr>
            </a:lvl2pPr>
            <a:lvl3pPr marL="1143000" indent="-228600" eaLnBrk="0" hangingPunct="0">
              <a:defRPr sz="1000" b="1">
                <a:solidFill>
                  <a:schemeClr val="tx1"/>
                </a:solidFill>
                <a:latin typeface="CG Times" charset="0"/>
                <a:ea typeface="MS PGothic" charset="0"/>
                <a:cs typeface="MS PGothic" charset="0"/>
              </a:defRPr>
            </a:lvl3pPr>
            <a:lvl4pPr marL="1600200" indent="-228600" eaLnBrk="0" hangingPunct="0">
              <a:defRPr sz="1000" b="1">
                <a:solidFill>
                  <a:schemeClr val="tx1"/>
                </a:solidFill>
                <a:latin typeface="CG Times" charset="0"/>
                <a:ea typeface="MS PGothic" charset="0"/>
                <a:cs typeface="MS PGothic" charset="0"/>
              </a:defRPr>
            </a:lvl4pPr>
            <a:lvl5pPr marL="2057400" indent="-228600" eaLnBrk="0" hangingPunct="0">
              <a:defRPr sz="1000" b="1">
                <a:solidFill>
                  <a:schemeClr val="tx1"/>
                </a:solidFill>
                <a:latin typeface="CG Times" charset="0"/>
                <a:ea typeface="MS PGothic" charset="0"/>
                <a:cs typeface="MS PGothic" charset="0"/>
              </a:defRPr>
            </a:lvl5pPr>
            <a:lvl6pPr marL="2514600" indent="-228600" eaLnBrk="0" fontAlgn="base" hangingPunct="0">
              <a:spcBef>
                <a:spcPct val="0"/>
              </a:spcBef>
              <a:spcAft>
                <a:spcPct val="0"/>
              </a:spcAft>
              <a:defRPr sz="1000" b="1">
                <a:solidFill>
                  <a:schemeClr val="tx1"/>
                </a:solidFill>
                <a:latin typeface="CG Times" charset="0"/>
                <a:ea typeface="MS PGothic" charset="0"/>
                <a:cs typeface="MS PGothic" charset="0"/>
              </a:defRPr>
            </a:lvl6pPr>
            <a:lvl7pPr marL="2971800" indent="-228600" eaLnBrk="0" fontAlgn="base" hangingPunct="0">
              <a:spcBef>
                <a:spcPct val="0"/>
              </a:spcBef>
              <a:spcAft>
                <a:spcPct val="0"/>
              </a:spcAft>
              <a:defRPr sz="1000" b="1">
                <a:solidFill>
                  <a:schemeClr val="tx1"/>
                </a:solidFill>
                <a:latin typeface="CG Times" charset="0"/>
                <a:ea typeface="MS PGothic" charset="0"/>
                <a:cs typeface="MS PGothic" charset="0"/>
              </a:defRPr>
            </a:lvl7pPr>
            <a:lvl8pPr marL="3429000" indent="-228600" eaLnBrk="0" fontAlgn="base" hangingPunct="0">
              <a:spcBef>
                <a:spcPct val="0"/>
              </a:spcBef>
              <a:spcAft>
                <a:spcPct val="0"/>
              </a:spcAft>
              <a:defRPr sz="1000" b="1">
                <a:solidFill>
                  <a:schemeClr val="tx1"/>
                </a:solidFill>
                <a:latin typeface="CG Times" charset="0"/>
                <a:ea typeface="MS PGothic" charset="0"/>
                <a:cs typeface="MS PGothic" charset="0"/>
              </a:defRPr>
            </a:lvl8pPr>
            <a:lvl9pPr marL="3886200" indent="-228600" eaLnBrk="0" fontAlgn="base" hangingPunct="0">
              <a:spcBef>
                <a:spcPct val="0"/>
              </a:spcBef>
              <a:spcAft>
                <a:spcPct val="0"/>
              </a:spcAft>
              <a:defRPr sz="1000" b="1">
                <a:solidFill>
                  <a:schemeClr val="tx1"/>
                </a:solidFill>
                <a:latin typeface="CG Times" charset="0"/>
                <a:ea typeface="MS PGothic" charset="0"/>
                <a:cs typeface="MS PGothic" charset="0"/>
              </a:defRPr>
            </a:lvl9pPr>
          </a:lstStyle>
          <a:p>
            <a:pPr eaLnBrk="1" hangingPunct="1"/>
            <a:r>
              <a:rPr lang="es-ES" sz="1100" b="0" dirty="0">
                <a:solidFill>
                  <a:srgbClr val="002060"/>
                </a:solidFill>
                <a:latin typeface="+mn-lt"/>
              </a:rPr>
              <a:t>Fuente: ukho.gov.uk</a:t>
            </a:r>
          </a:p>
        </p:txBody>
      </p:sp>
      <p:pic>
        <p:nvPicPr>
          <p:cNvPr id="7"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380336" y="1400930"/>
            <a:ext cx="1978963" cy="1494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6"/>
          <p:cNvSpPr txBox="1">
            <a:spLocks noChangeArrowheads="1"/>
          </p:cNvSpPr>
          <p:nvPr/>
        </p:nvSpPr>
        <p:spPr bwMode="auto">
          <a:xfrm>
            <a:off x="6608936" y="2895600"/>
            <a:ext cx="167385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b="1">
                <a:solidFill>
                  <a:schemeClr val="tx1"/>
                </a:solidFill>
                <a:latin typeface="CG Times" charset="0"/>
                <a:ea typeface="MS PGothic" charset="0"/>
                <a:cs typeface="MS PGothic" charset="0"/>
              </a:defRPr>
            </a:lvl1pPr>
            <a:lvl2pPr marL="742950" indent="-285750" eaLnBrk="0" hangingPunct="0">
              <a:defRPr sz="1000" b="1">
                <a:solidFill>
                  <a:schemeClr val="tx1"/>
                </a:solidFill>
                <a:latin typeface="CG Times" charset="0"/>
                <a:ea typeface="MS PGothic" charset="0"/>
                <a:cs typeface="MS PGothic" charset="0"/>
              </a:defRPr>
            </a:lvl2pPr>
            <a:lvl3pPr marL="1143000" indent="-228600" eaLnBrk="0" hangingPunct="0">
              <a:defRPr sz="1000" b="1">
                <a:solidFill>
                  <a:schemeClr val="tx1"/>
                </a:solidFill>
                <a:latin typeface="CG Times" charset="0"/>
                <a:ea typeface="MS PGothic" charset="0"/>
                <a:cs typeface="MS PGothic" charset="0"/>
              </a:defRPr>
            </a:lvl3pPr>
            <a:lvl4pPr marL="1600200" indent="-228600" eaLnBrk="0" hangingPunct="0">
              <a:defRPr sz="1000" b="1">
                <a:solidFill>
                  <a:schemeClr val="tx1"/>
                </a:solidFill>
                <a:latin typeface="CG Times" charset="0"/>
                <a:ea typeface="MS PGothic" charset="0"/>
                <a:cs typeface="MS PGothic" charset="0"/>
              </a:defRPr>
            </a:lvl4pPr>
            <a:lvl5pPr marL="2057400" indent="-228600" eaLnBrk="0" hangingPunct="0">
              <a:defRPr sz="1000" b="1">
                <a:solidFill>
                  <a:schemeClr val="tx1"/>
                </a:solidFill>
                <a:latin typeface="CG Times" charset="0"/>
                <a:ea typeface="MS PGothic" charset="0"/>
                <a:cs typeface="MS PGothic" charset="0"/>
              </a:defRPr>
            </a:lvl5pPr>
            <a:lvl6pPr marL="2514600" indent="-228600" eaLnBrk="0" fontAlgn="base" hangingPunct="0">
              <a:spcBef>
                <a:spcPct val="0"/>
              </a:spcBef>
              <a:spcAft>
                <a:spcPct val="0"/>
              </a:spcAft>
              <a:defRPr sz="1000" b="1">
                <a:solidFill>
                  <a:schemeClr val="tx1"/>
                </a:solidFill>
                <a:latin typeface="CG Times" charset="0"/>
                <a:ea typeface="MS PGothic" charset="0"/>
                <a:cs typeface="MS PGothic" charset="0"/>
              </a:defRPr>
            </a:lvl6pPr>
            <a:lvl7pPr marL="2971800" indent="-228600" eaLnBrk="0" fontAlgn="base" hangingPunct="0">
              <a:spcBef>
                <a:spcPct val="0"/>
              </a:spcBef>
              <a:spcAft>
                <a:spcPct val="0"/>
              </a:spcAft>
              <a:defRPr sz="1000" b="1">
                <a:solidFill>
                  <a:schemeClr val="tx1"/>
                </a:solidFill>
                <a:latin typeface="CG Times" charset="0"/>
                <a:ea typeface="MS PGothic" charset="0"/>
                <a:cs typeface="MS PGothic" charset="0"/>
              </a:defRPr>
            </a:lvl7pPr>
            <a:lvl8pPr marL="3429000" indent="-228600" eaLnBrk="0" fontAlgn="base" hangingPunct="0">
              <a:spcBef>
                <a:spcPct val="0"/>
              </a:spcBef>
              <a:spcAft>
                <a:spcPct val="0"/>
              </a:spcAft>
              <a:defRPr sz="1000" b="1">
                <a:solidFill>
                  <a:schemeClr val="tx1"/>
                </a:solidFill>
                <a:latin typeface="CG Times" charset="0"/>
                <a:ea typeface="MS PGothic" charset="0"/>
                <a:cs typeface="MS PGothic" charset="0"/>
              </a:defRPr>
            </a:lvl8pPr>
            <a:lvl9pPr marL="3886200" indent="-228600" eaLnBrk="0" fontAlgn="base" hangingPunct="0">
              <a:spcBef>
                <a:spcPct val="0"/>
              </a:spcBef>
              <a:spcAft>
                <a:spcPct val="0"/>
              </a:spcAft>
              <a:defRPr sz="1000" b="1">
                <a:solidFill>
                  <a:schemeClr val="tx1"/>
                </a:solidFill>
                <a:latin typeface="CG Times" charset="0"/>
                <a:ea typeface="MS PGothic" charset="0"/>
                <a:cs typeface="MS PGothic" charset="0"/>
              </a:defRPr>
            </a:lvl9pPr>
          </a:lstStyle>
          <a:p>
            <a:pPr eaLnBrk="1" hangingPunct="1"/>
            <a:r>
              <a:rPr lang="es-ES" sz="1100" b="0" dirty="0">
                <a:solidFill>
                  <a:srgbClr val="002060"/>
                </a:solidFill>
                <a:latin typeface="+mn-lt"/>
              </a:rPr>
              <a:t>Fuente: onegeology.org</a:t>
            </a:r>
          </a:p>
        </p:txBody>
      </p:sp>
      <p:pic>
        <p:nvPicPr>
          <p:cNvPr id="9" name="Picture 18" descr="GEONorge.pn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357632" y="3170818"/>
            <a:ext cx="2024368" cy="1585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6"/>
          <p:cNvSpPr txBox="1">
            <a:spLocks noChangeArrowheads="1"/>
          </p:cNvSpPr>
          <p:nvPr/>
        </p:nvSpPr>
        <p:spPr bwMode="auto">
          <a:xfrm>
            <a:off x="6693988" y="4800600"/>
            <a:ext cx="135165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b="1">
                <a:solidFill>
                  <a:schemeClr val="tx1"/>
                </a:solidFill>
                <a:latin typeface="CG Times" charset="0"/>
                <a:ea typeface="MS PGothic" charset="0"/>
                <a:cs typeface="MS PGothic" charset="0"/>
              </a:defRPr>
            </a:lvl1pPr>
            <a:lvl2pPr marL="742950" indent="-285750" eaLnBrk="0" hangingPunct="0">
              <a:defRPr sz="1000" b="1">
                <a:solidFill>
                  <a:schemeClr val="tx1"/>
                </a:solidFill>
                <a:latin typeface="CG Times" charset="0"/>
                <a:ea typeface="MS PGothic" charset="0"/>
                <a:cs typeface="MS PGothic" charset="0"/>
              </a:defRPr>
            </a:lvl2pPr>
            <a:lvl3pPr marL="1143000" indent="-228600" eaLnBrk="0" hangingPunct="0">
              <a:defRPr sz="1000" b="1">
                <a:solidFill>
                  <a:schemeClr val="tx1"/>
                </a:solidFill>
                <a:latin typeface="CG Times" charset="0"/>
                <a:ea typeface="MS PGothic" charset="0"/>
                <a:cs typeface="MS PGothic" charset="0"/>
              </a:defRPr>
            </a:lvl3pPr>
            <a:lvl4pPr marL="1600200" indent="-228600" eaLnBrk="0" hangingPunct="0">
              <a:defRPr sz="1000" b="1">
                <a:solidFill>
                  <a:schemeClr val="tx1"/>
                </a:solidFill>
                <a:latin typeface="CG Times" charset="0"/>
                <a:ea typeface="MS PGothic" charset="0"/>
                <a:cs typeface="MS PGothic" charset="0"/>
              </a:defRPr>
            </a:lvl4pPr>
            <a:lvl5pPr marL="2057400" indent="-228600" eaLnBrk="0" hangingPunct="0">
              <a:defRPr sz="1000" b="1">
                <a:solidFill>
                  <a:schemeClr val="tx1"/>
                </a:solidFill>
                <a:latin typeface="CG Times" charset="0"/>
                <a:ea typeface="MS PGothic" charset="0"/>
                <a:cs typeface="MS PGothic" charset="0"/>
              </a:defRPr>
            </a:lvl5pPr>
            <a:lvl6pPr marL="2514600" indent="-228600" eaLnBrk="0" fontAlgn="base" hangingPunct="0">
              <a:spcBef>
                <a:spcPct val="0"/>
              </a:spcBef>
              <a:spcAft>
                <a:spcPct val="0"/>
              </a:spcAft>
              <a:defRPr sz="1000" b="1">
                <a:solidFill>
                  <a:schemeClr val="tx1"/>
                </a:solidFill>
                <a:latin typeface="CG Times" charset="0"/>
                <a:ea typeface="MS PGothic" charset="0"/>
                <a:cs typeface="MS PGothic" charset="0"/>
              </a:defRPr>
            </a:lvl6pPr>
            <a:lvl7pPr marL="2971800" indent="-228600" eaLnBrk="0" fontAlgn="base" hangingPunct="0">
              <a:spcBef>
                <a:spcPct val="0"/>
              </a:spcBef>
              <a:spcAft>
                <a:spcPct val="0"/>
              </a:spcAft>
              <a:defRPr sz="1000" b="1">
                <a:solidFill>
                  <a:schemeClr val="tx1"/>
                </a:solidFill>
                <a:latin typeface="CG Times" charset="0"/>
                <a:ea typeface="MS PGothic" charset="0"/>
                <a:cs typeface="MS PGothic" charset="0"/>
              </a:defRPr>
            </a:lvl7pPr>
            <a:lvl8pPr marL="3429000" indent="-228600" eaLnBrk="0" fontAlgn="base" hangingPunct="0">
              <a:spcBef>
                <a:spcPct val="0"/>
              </a:spcBef>
              <a:spcAft>
                <a:spcPct val="0"/>
              </a:spcAft>
              <a:defRPr sz="1000" b="1">
                <a:solidFill>
                  <a:schemeClr val="tx1"/>
                </a:solidFill>
                <a:latin typeface="CG Times" charset="0"/>
                <a:ea typeface="MS PGothic" charset="0"/>
                <a:cs typeface="MS PGothic" charset="0"/>
              </a:defRPr>
            </a:lvl8pPr>
            <a:lvl9pPr marL="3886200" indent="-228600" eaLnBrk="0" fontAlgn="base" hangingPunct="0">
              <a:spcBef>
                <a:spcPct val="0"/>
              </a:spcBef>
              <a:spcAft>
                <a:spcPct val="0"/>
              </a:spcAft>
              <a:defRPr sz="1000" b="1">
                <a:solidFill>
                  <a:schemeClr val="tx1"/>
                </a:solidFill>
                <a:latin typeface="CG Times" charset="0"/>
                <a:ea typeface="MS PGothic" charset="0"/>
                <a:cs typeface="MS PGothic" charset="0"/>
              </a:defRPr>
            </a:lvl9pPr>
          </a:lstStyle>
          <a:p>
            <a:pPr algn="ctr" eaLnBrk="1" hangingPunct="1"/>
            <a:r>
              <a:rPr lang="es-ES" sz="1100" b="0" dirty="0">
                <a:solidFill>
                  <a:srgbClr val="002060"/>
                </a:solidFill>
                <a:latin typeface="+mn-lt"/>
              </a:rPr>
              <a:t>Fuente: </a:t>
            </a:r>
            <a:r>
              <a:rPr lang="es-ES" sz="1100" b="0" dirty="0" err="1">
                <a:solidFill>
                  <a:srgbClr val="002060"/>
                </a:solidFill>
                <a:latin typeface="+mn-lt"/>
              </a:rPr>
              <a:t>GeoNorge</a:t>
            </a:r>
            <a:endParaRPr lang="es-ES" sz="1100" b="0" dirty="0">
              <a:solidFill>
                <a:srgbClr val="002060"/>
              </a:solidFill>
              <a:latin typeface="+mn-lt"/>
            </a:endParaRPr>
          </a:p>
        </p:txBody>
      </p:sp>
    </p:spTree>
    <p:extLst>
      <p:ext uri="{BB962C8B-B14F-4D97-AF65-F5344CB8AC3E}">
        <p14:creationId xmlns:p14="http://schemas.microsoft.com/office/powerpoint/2010/main" val="3097135998"/>
      </p:ext>
    </p:extLst>
  </p:cSld>
  <p:clrMapOvr>
    <a:masterClrMapping/>
  </p:clrMapOvr>
  <mc:AlternateContent xmlns:mc="http://schemas.openxmlformats.org/markup-compatibility/2006" xmlns:p14="http://schemas.microsoft.com/office/powerpoint/2010/main">
    <mc:Choice Requires="p14">
      <p:transition spd="slow" p14:dur="2000" advClick="0" advTm="10000">
        <p:fade/>
      </p:transition>
    </mc:Choice>
    <mc:Fallback xmlns="">
      <p:transition spd="slow" advClick="0" advTm="10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4B3000-859D-479C-8F36-3B0C3C61D558}"/>
              </a:ext>
            </a:extLst>
          </p:cNvPr>
          <p:cNvPicPr>
            <a:picLocks noChangeAspect="1"/>
          </p:cNvPicPr>
          <p:nvPr/>
        </p:nvPicPr>
        <p:blipFill>
          <a:blip r:embed="rId3"/>
          <a:stretch>
            <a:fillRect/>
          </a:stretch>
        </p:blipFill>
        <p:spPr>
          <a:xfrm>
            <a:off x="254837" y="1143000"/>
            <a:ext cx="8634325" cy="4876914"/>
          </a:xfrm>
          <a:prstGeom prst="rect">
            <a:avLst/>
          </a:prstGeom>
        </p:spPr>
      </p:pic>
      <p:sp>
        <p:nvSpPr>
          <p:cNvPr id="5" name="TextBox 4">
            <a:extLst>
              <a:ext uri="{FF2B5EF4-FFF2-40B4-BE49-F238E27FC236}">
                <a16:creationId xmlns:a16="http://schemas.microsoft.com/office/drawing/2014/main" id="{4E162E41-2AA2-4A23-B05F-0A36BEA85EBB}"/>
              </a:ext>
            </a:extLst>
          </p:cNvPr>
          <p:cNvSpPr txBox="1"/>
          <p:nvPr/>
        </p:nvSpPr>
        <p:spPr>
          <a:xfrm>
            <a:off x="457200" y="355237"/>
            <a:ext cx="2151551" cy="523220"/>
          </a:xfrm>
          <a:prstGeom prst="rect">
            <a:avLst/>
          </a:prstGeom>
          <a:noFill/>
        </p:spPr>
        <p:txBody>
          <a:bodyPr wrap="none" rtlCol="0">
            <a:spAutoFit/>
          </a:bodyPr>
          <a:lstStyle/>
          <a:p>
            <a:r>
              <a:rPr lang="es-419" sz="2800" b="1" dirty="0">
                <a:solidFill>
                  <a:srgbClr val="FF0000"/>
                </a:solidFill>
              </a:rPr>
              <a:t>Otros usos</a:t>
            </a:r>
            <a:endParaRPr lang="en-CA" sz="2800" b="1" dirty="0">
              <a:solidFill>
                <a:srgbClr val="FF0000"/>
              </a:solidFill>
            </a:endParaRPr>
          </a:p>
        </p:txBody>
      </p:sp>
    </p:spTree>
    <p:extLst>
      <p:ext uri="{BB962C8B-B14F-4D97-AF65-F5344CB8AC3E}">
        <p14:creationId xmlns:p14="http://schemas.microsoft.com/office/powerpoint/2010/main" val="615417913"/>
      </p:ext>
    </p:extLst>
  </p:cSld>
  <p:clrMapOvr>
    <a:masterClrMapping/>
  </p:clrMapOvr>
  <mc:AlternateContent xmlns:mc="http://schemas.openxmlformats.org/markup-compatibility/2006" xmlns:p14="http://schemas.microsoft.com/office/powerpoint/2010/main">
    <mc:Choice Requires="p14">
      <p:transition spd="slow" p14:dur="2000" advClick="0" advTm="10000">
        <p:fade/>
      </p:transition>
    </mc:Choice>
    <mc:Fallback xmlns="">
      <p:transition spd="slow" advClick="0" advTm="10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F97B30-8E0A-4A24-800F-FE3D21E236D4}"/>
              </a:ext>
            </a:extLst>
          </p:cNvPr>
          <p:cNvSpPr/>
          <p:nvPr/>
        </p:nvSpPr>
        <p:spPr>
          <a:xfrm>
            <a:off x="381000" y="1143000"/>
            <a:ext cx="8610600" cy="923330"/>
          </a:xfrm>
          <a:prstGeom prst="rect">
            <a:avLst/>
          </a:prstGeom>
        </p:spPr>
        <p:txBody>
          <a:bodyPr wrap="square">
            <a:spAutoFit/>
          </a:bodyPr>
          <a:lstStyle/>
          <a:p>
            <a:r>
              <a:rPr lang="en-CA" b="1" dirty="0"/>
              <a:t>Nautilus Cloud </a:t>
            </a:r>
            <a:r>
              <a:rPr lang="en-CA" dirty="0" err="1"/>
              <a:t>es</a:t>
            </a:r>
            <a:r>
              <a:rPr lang="en-CA" dirty="0"/>
              <a:t> </a:t>
            </a:r>
            <a:r>
              <a:rPr lang="en-CA" dirty="0" err="1"/>
              <a:t>una</a:t>
            </a:r>
            <a:r>
              <a:rPr lang="en-CA" dirty="0"/>
              <a:t> </a:t>
            </a:r>
            <a:r>
              <a:rPr lang="en-CA" dirty="0" err="1"/>
              <a:t>infraestructura</a:t>
            </a:r>
            <a:r>
              <a:rPr lang="en-CA" dirty="0"/>
              <a:t> de </a:t>
            </a:r>
            <a:r>
              <a:rPr lang="en-CA" dirty="0" err="1"/>
              <a:t>datos</a:t>
            </a:r>
            <a:r>
              <a:rPr lang="en-CA" dirty="0"/>
              <a:t> </a:t>
            </a:r>
            <a:r>
              <a:rPr lang="en-CA" dirty="0" err="1"/>
              <a:t>marinos</a:t>
            </a:r>
            <a:r>
              <a:rPr lang="en-CA" dirty="0"/>
              <a:t> </a:t>
            </a:r>
            <a:r>
              <a:rPr lang="en-CA" dirty="0" err="1"/>
              <a:t>en</a:t>
            </a:r>
            <a:r>
              <a:rPr lang="en-CA" dirty="0"/>
              <a:t> la </a:t>
            </a:r>
            <a:r>
              <a:rPr lang="en-CA" dirty="0" err="1"/>
              <a:t>nube</a:t>
            </a:r>
            <a:r>
              <a:rPr lang="en-CA" dirty="0"/>
              <a:t> para </a:t>
            </a:r>
            <a:r>
              <a:rPr lang="en-CA" dirty="0" err="1"/>
              <a:t>brindar</a:t>
            </a:r>
            <a:r>
              <a:rPr lang="en-CA" dirty="0"/>
              <a:t> </a:t>
            </a:r>
            <a:r>
              <a:rPr lang="en-CA" dirty="0" err="1"/>
              <a:t>servicios</a:t>
            </a:r>
            <a:r>
              <a:rPr lang="en-CA" dirty="0"/>
              <a:t> y </a:t>
            </a:r>
            <a:r>
              <a:rPr lang="en-CA" dirty="0" err="1"/>
              <a:t>soluciones</a:t>
            </a:r>
            <a:r>
              <a:rPr lang="en-CA" dirty="0"/>
              <a:t> a </a:t>
            </a:r>
            <a:r>
              <a:rPr lang="en-CA" dirty="0" err="1"/>
              <a:t>organizaciones</a:t>
            </a:r>
            <a:r>
              <a:rPr lang="en-CA" dirty="0"/>
              <a:t> de </a:t>
            </a:r>
            <a:r>
              <a:rPr lang="en-CA" dirty="0" err="1"/>
              <a:t>gobierno</a:t>
            </a:r>
            <a:r>
              <a:rPr lang="en-CA" dirty="0"/>
              <a:t>, </a:t>
            </a:r>
            <a:r>
              <a:rPr lang="en-CA" dirty="0" err="1"/>
              <a:t>comerciales</a:t>
            </a:r>
            <a:r>
              <a:rPr lang="en-CA" dirty="0"/>
              <a:t>, </a:t>
            </a:r>
            <a:r>
              <a:rPr lang="en-CA" dirty="0" err="1"/>
              <a:t>industriales</a:t>
            </a:r>
            <a:r>
              <a:rPr lang="en-CA" dirty="0"/>
              <a:t> y </a:t>
            </a:r>
            <a:r>
              <a:rPr lang="en-CA" dirty="0" err="1"/>
              <a:t>consumidores</a:t>
            </a:r>
            <a:r>
              <a:rPr lang="en-CA" dirty="0"/>
              <a:t> </a:t>
            </a:r>
            <a:r>
              <a:rPr lang="en-CA" dirty="0" err="1"/>
              <a:t>en</a:t>
            </a:r>
            <a:r>
              <a:rPr lang="en-CA" dirty="0"/>
              <a:t> general</a:t>
            </a:r>
          </a:p>
        </p:txBody>
      </p:sp>
      <p:sp>
        <p:nvSpPr>
          <p:cNvPr id="6" name="TextBox 5">
            <a:extLst>
              <a:ext uri="{FF2B5EF4-FFF2-40B4-BE49-F238E27FC236}">
                <a16:creationId xmlns:a16="http://schemas.microsoft.com/office/drawing/2014/main" id="{03B2CB79-5E79-4152-8001-1499C38C20B6}"/>
              </a:ext>
            </a:extLst>
          </p:cNvPr>
          <p:cNvSpPr txBox="1"/>
          <p:nvPr/>
        </p:nvSpPr>
        <p:spPr>
          <a:xfrm>
            <a:off x="381000" y="228600"/>
            <a:ext cx="2945037" cy="523220"/>
          </a:xfrm>
          <a:prstGeom prst="rect">
            <a:avLst/>
          </a:prstGeom>
          <a:noFill/>
        </p:spPr>
        <p:txBody>
          <a:bodyPr wrap="none" rtlCol="0">
            <a:spAutoFit/>
          </a:bodyPr>
          <a:lstStyle/>
          <a:p>
            <a:r>
              <a:rPr lang="es-419" sz="2800" b="1" dirty="0" err="1">
                <a:solidFill>
                  <a:srgbClr val="FF0000"/>
                </a:solidFill>
              </a:rPr>
              <a:t>Nautilus</a:t>
            </a:r>
            <a:r>
              <a:rPr lang="es-419" sz="2800" b="1" dirty="0">
                <a:solidFill>
                  <a:srgbClr val="FF0000"/>
                </a:solidFill>
              </a:rPr>
              <a:t> Cloud</a:t>
            </a:r>
            <a:endParaRPr lang="en-CA" sz="2800" b="1" dirty="0">
              <a:solidFill>
                <a:srgbClr val="FF0000"/>
              </a:solidFill>
            </a:endParaRPr>
          </a:p>
        </p:txBody>
      </p:sp>
      <p:pic>
        <p:nvPicPr>
          <p:cNvPr id="7" name="Picture 6">
            <a:extLst>
              <a:ext uri="{FF2B5EF4-FFF2-40B4-BE49-F238E27FC236}">
                <a16:creationId xmlns:a16="http://schemas.microsoft.com/office/drawing/2014/main" id="{EEE66D6E-1D83-4DF8-BEC3-BE1412ECAB8D}"/>
              </a:ext>
            </a:extLst>
          </p:cNvPr>
          <p:cNvPicPr>
            <a:picLocks noChangeAspect="1"/>
          </p:cNvPicPr>
          <p:nvPr/>
        </p:nvPicPr>
        <p:blipFill>
          <a:blip r:embed="rId2"/>
          <a:stretch>
            <a:fillRect/>
          </a:stretch>
        </p:blipFill>
        <p:spPr>
          <a:xfrm>
            <a:off x="355121" y="2066330"/>
            <a:ext cx="7950679" cy="3648670"/>
          </a:xfrm>
          <a:prstGeom prst="rect">
            <a:avLst/>
          </a:prstGeom>
        </p:spPr>
      </p:pic>
      <p:sp>
        <p:nvSpPr>
          <p:cNvPr id="8" name="TextBox 7">
            <a:extLst>
              <a:ext uri="{FF2B5EF4-FFF2-40B4-BE49-F238E27FC236}">
                <a16:creationId xmlns:a16="http://schemas.microsoft.com/office/drawing/2014/main" id="{03028F99-8B28-4575-A042-CFB0EC14CD60}"/>
              </a:ext>
            </a:extLst>
          </p:cNvPr>
          <p:cNvSpPr txBox="1"/>
          <p:nvPr/>
        </p:nvSpPr>
        <p:spPr>
          <a:xfrm>
            <a:off x="1331882" y="5715000"/>
            <a:ext cx="5997156" cy="369332"/>
          </a:xfrm>
          <a:prstGeom prst="rect">
            <a:avLst/>
          </a:prstGeom>
          <a:noFill/>
        </p:spPr>
        <p:txBody>
          <a:bodyPr wrap="none" rtlCol="0">
            <a:spAutoFit/>
          </a:bodyPr>
          <a:lstStyle/>
          <a:p>
            <a:pPr algn="ctr"/>
            <a:r>
              <a:rPr lang="es-419" dirty="0"/>
              <a:t>Intercambio de datos (</a:t>
            </a:r>
            <a:r>
              <a:rPr lang="es-419" dirty="0">
                <a:hlinkClick r:id="rId3"/>
              </a:rPr>
              <a:t>http://www.nautiluscharts.com/</a:t>
            </a:r>
            <a:r>
              <a:rPr lang="es-419" dirty="0"/>
              <a:t> )</a:t>
            </a:r>
            <a:endParaRPr lang="en-CA" dirty="0"/>
          </a:p>
        </p:txBody>
      </p:sp>
    </p:spTree>
    <p:extLst>
      <p:ext uri="{BB962C8B-B14F-4D97-AF65-F5344CB8AC3E}">
        <p14:creationId xmlns:p14="http://schemas.microsoft.com/office/powerpoint/2010/main" val="1749092110"/>
      </p:ext>
    </p:extLst>
  </p:cSld>
  <p:clrMapOvr>
    <a:masterClrMapping/>
  </p:clrMapOvr>
  <mc:AlternateContent xmlns:mc="http://schemas.openxmlformats.org/markup-compatibility/2006" xmlns:p14="http://schemas.microsoft.com/office/powerpoint/2010/main">
    <mc:Choice Requires="p14">
      <p:transition spd="slow" p14:dur="2000" advClick="0" advTm="10000">
        <p:fade/>
      </p:transition>
    </mc:Choice>
    <mc:Fallback xmlns="">
      <p:transition spd="slow" advClick="0" advTm="10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a:extLst>
              <a:ext uri="{FF2B5EF4-FFF2-40B4-BE49-F238E27FC236}">
                <a16:creationId xmlns:a16="http://schemas.microsoft.com/office/drawing/2014/main" id="{93F8026D-646B-4729-A2C2-0387F159D526}"/>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2000" y="1966032"/>
            <a:ext cx="7848600" cy="3444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4">
            <a:extLst>
              <a:ext uri="{FF2B5EF4-FFF2-40B4-BE49-F238E27FC236}">
                <a16:creationId xmlns:a16="http://schemas.microsoft.com/office/drawing/2014/main" id="{8ECAEC70-3525-4606-B6D4-940D9E63D2FE}"/>
              </a:ext>
            </a:extLst>
          </p:cNvPr>
          <p:cNvSpPr>
            <a:spLocks noChangeArrowheads="1"/>
          </p:cNvSpPr>
          <p:nvPr/>
        </p:nvSpPr>
        <p:spPr bwMode="auto">
          <a:xfrm>
            <a:off x="2590800" y="1143000"/>
            <a:ext cx="3962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0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1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1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9pPr>
          </a:lstStyle>
          <a:p>
            <a:pPr algn="ctr">
              <a:spcBef>
                <a:spcPct val="0"/>
              </a:spcBef>
              <a:buFontTx/>
              <a:buNone/>
            </a:pPr>
            <a:r>
              <a:rPr lang="en-CA" altLang="en-US" dirty="0">
                <a:latin typeface="Arial" panose="020B0604020202020204" pitchFamily="34" charset="0"/>
                <a:cs typeface="Arial" panose="020B0604020202020204" pitchFamily="34" charset="0"/>
                <a:hlinkClick r:id="rId3"/>
              </a:rPr>
              <a:t>http://www.naavic.net/</a:t>
            </a:r>
            <a:r>
              <a:rPr lang="en-CA" altLang="en-US" dirty="0">
                <a:latin typeface="Arial" panose="020B0604020202020204" pitchFamily="34" charset="0"/>
                <a:cs typeface="Arial" panose="020B0604020202020204" pitchFamily="34" charset="0"/>
              </a:rPr>
              <a:t> </a:t>
            </a:r>
          </a:p>
        </p:txBody>
      </p:sp>
      <p:sp>
        <p:nvSpPr>
          <p:cNvPr id="38916" name="Rectangle 3">
            <a:extLst>
              <a:ext uri="{FF2B5EF4-FFF2-40B4-BE49-F238E27FC236}">
                <a16:creationId xmlns:a16="http://schemas.microsoft.com/office/drawing/2014/main" id="{FAB1ABD7-CEFE-4481-B087-013D5EBD41B6}"/>
              </a:ext>
            </a:extLst>
          </p:cNvPr>
          <p:cNvSpPr>
            <a:spLocks noChangeArrowheads="1"/>
          </p:cNvSpPr>
          <p:nvPr/>
        </p:nvSpPr>
        <p:spPr bwMode="auto">
          <a:xfrm>
            <a:off x="3733800" y="5715000"/>
            <a:ext cx="26003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4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0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1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1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9pPr>
          </a:lstStyle>
          <a:p>
            <a:pPr>
              <a:spcBef>
                <a:spcPct val="0"/>
              </a:spcBef>
              <a:buNone/>
            </a:pPr>
            <a:r>
              <a:rPr lang="en-CA" sz="3200" b="1" i="1" dirty="0"/>
              <a:t>¡</a:t>
            </a:r>
            <a:r>
              <a:rPr lang="en-CA" sz="3200" b="1" i="1" dirty="0" err="1"/>
              <a:t>Todo</a:t>
            </a:r>
            <a:r>
              <a:rPr lang="en-CA" sz="3200" b="1" i="1" dirty="0"/>
              <a:t> bien</a:t>
            </a:r>
            <a:r>
              <a:rPr lang="en-CA" altLang="en-US" sz="3600" i="1" dirty="0">
                <a:solidFill>
                  <a:srgbClr val="000000"/>
                </a:solidFill>
                <a:latin typeface="+mn-lt"/>
                <a:cs typeface="Calibri" panose="020F0502020204030204" pitchFamily="34" charset="0"/>
              </a:rPr>
              <a:t>!</a:t>
            </a:r>
            <a:endParaRPr lang="en-CA" altLang="en-US" sz="3600" i="1" dirty="0">
              <a:latin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D04DFF39-829D-4925-B1A0-77865F92E09F}"/>
              </a:ext>
            </a:extLst>
          </p:cNvPr>
          <p:cNvSpPr txBox="1">
            <a:spLocks/>
          </p:cNvSpPr>
          <p:nvPr/>
        </p:nvSpPr>
        <p:spPr bwMode="auto">
          <a:xfrm>
            <a:off x="228600" y="354012"/>
            <a:ext cx="67056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0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1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1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9pPr>
          </a:lstStyle>
          <a:p>
            <a:pPr>
              <a:spcBef>
                <a:spcPct val="0"/>
              </a:spcBef>
              <a:buFontTx/>
              <a:buNone/>
            </a:pPr>
            <a:r>
              <a:rPr lang="en-CA" altLang="en-US" b="1" dirty="0" err="1">
                <a:solidFill>
                  <a:srgbClr val="FF0000"/>
                </a:solidFill>
              </a:rPr>
              <a:t>Requerimientos</a:t>
            </a:r>
            <a:r>
              <a:rPr lang="en-CA" altLang="en-US" b="1" dirty="0">
                <a:solidFill>
                  <a:srgbClr val="FF0000"/>
                </a:solidFill>
              </a:rPr>
              <a:t> </a:t>
            </a:r>
            <a:r>
              <a:rPr lang="en-CA" altLang="en-US" b="1" dirty="0" err="1">
                <a:solidFill>
                  <a:srgbClr val="FF0000"/>
                </a:solidFill>
              </a:rPr>
              <a:t>Esenciales</a:t>
            </a:r>
            <a:r>
              <a:rPr lang="en-CA" altLang="en-US" b="1" dirty="0">
                <a:solidFill>
                  <a:srgbClr val="FF0000"/>
                </a:solidFill>
              </a:rPr>
              <a:t> de ECS</a:t>
            </a:r>
          </a:p>
        </p:txBody>
      </p:sp>
      <p:sp>
        <p:nvSpPr>
          <p:cNvPr id="5" name="Rectangle 4">
            <a:extLst>
              <a:ext uri="{FF2B5EF4-FFF2-40B4-BE49-F238E27FC236}">
                <a16:creationId xmlns:a16="http://schemas.microsoft.com/office/drawing/2014/main" id="{E4C21CCE-9662-4002-BC0A-8B372C27619C}"/>
              </a:ext>
            </a:extLst>
          </p:cNvPr>
          <p:cNvSpPr/>
          <p:nvPr/>
        </p:nvSpPr>
        <p:spPr>
          <a:xfrm>
            <a:off x="228600" y="1482725"/>
            <a:ext cx="8686800" cy="3891899"/>
          </a:xfrm>
          <a:prstGeom prst="rect">
            <a:avLst/>
          </a:prstGeom>
        </p:spPr>
        <p:txBody>
          <a:bodyPr wrap="square">
            <a:spAutoFit/>
          </a:bodyPr>
          <a:lstStyle/>
          <a:p>
            <a:pPr>
              <a:lnSpc>
                <a:spcPct val="150000"/>
              </a:lnSpc>
              <a:defRPr/>
            </a:pPr>
            <a:r>
              <a:rPr lang="en-CA" sz="2800" dirty="0">
                <a:latin typeface="+mn-lt"/>
                <a:ea typeface="Calibri" panose="020F0502020204030204" pitchFamily="34" charset="0"/>
              </a:rPr>
              <a:t>Tres </a:t>
            </a:r>
            <a:r>
              <a:rPr lang="en-CA" sz="2800" dirty="0" err="1">
                <a:latin typeface="+mn-lt"/>
                <a:ea typeface="Calibri" panose="020F0502020204030204" pitchFamily="34" charset="0"/>
              </a:rPr>
              <a:t>principios</a:t>
            </a:r>
            <a:r>
              <a:rPr lang="en-CA" sz="2800" dirty="0">
                <a:latin typeface="+mn-lt"/>
                <a:ea typeface="Calibri" panose="020F0502020204030204" pitchFamily="34" charset="0"/>
              </a:rPr>
              <a:t> </a:t>
            </a:r>
            <a:r>
              <a:rPr lang="en-CA" sz="2800" dirty="0" err="1">
                <a:latin typeface="+mn-lt"/>
                <a:ea typeface="Calibri" panose="020F0502020204030204" pitchFamily="34" charset="0"/>
              </a:rPr>
              <a:t>importantes</a:t>
            </a:r>
            <a:r>
              <a:rPr lang="en-CA" sz="2800" dirty="0">
                <a:latin typeface="+mn-lt"/>
                <a:ea typeface="Calibri" panose="020F0502020204030204" pitchFamily="34" charset="0"/>
              </a:rPr>
              <a:t> para </a:t>
            </a:r>
            <a:r>
              <a:rPr lang="en-CA" sz="2800" dirty="0" err="1">
                <a:latin typeface="+mn-lt"/>
                <a:ea typeface="Calibri" panose="020F0502020204030204" pitchFamily="34" charset="0"/>
              </a:rPr>
              <a:t>desplegar</a:t>
            </a:r>
            <a:r>
              <a:rPr lang="en-CA" sz="2800" dirty="0">
                <a:latin typeface="+mn-lt"/>
                <a:ea typeface="Calibri" panose="020F0502020204030204" pitchFamily="34" charset="0"/>
              </a:rPr>
              <a:t> </a:t>
            </a:r>
            <a:r>
              <a:rPr lang="en-CA" sz="2800" dirty="0" err="1">
                <a:latin typeface="+mn-lt"/>
                <a:ea typeface="Calibri" panose="020F0502020204030204" pitchFamily="34" charset="0"/>
              </a:rPr>
              <a:t>datos</a:t>
            </a:r>
            <a:r>
              <a:rPr lang="en-CA" sz="2800" dirty="0">
                <a:latin typeface="+mn-lt"/>
                <a:ea typeface="Calibri" panose="020F0502020204030204" pitchFamily="34" charset="0"/>
              </a:rPr>
              <a:t> </a:t>
            </a:r>
            <a:r>
              <a:rPr lang="en-CA" sz="2800" dirty="0" err="1">
                <a:latin typeface="+mn-lt"/>
                <a:ea typeface="Calibri" panose="020F0502020204030204" pitchFamily="34" charset="0"/>
              </a:rPr>
              <a:t>en</a:t>
            </a:r>
            <a:r>
              <a:rPr lang="en-CA" sz="2800" dirty="0">
                <a:latin typeface="+mn-lt"/>
                <a:ea typeface="Calibri" panose="020F0502020204030204" pitchFamily="34" charset="0"/>
              </a:rPr>
              <a:t> un ECS, </a:t>
            </a:r>
            <a:r>
              <a:rPr lang="en-CA" sz="2800" dirty="0" err="1">
                <a:latin typeface="+mn-lt"/>
                <a:ea typeface="Calibri" panose="020F0502020204030204" pitchFamily="34" charset="0"/>
              </a:rPr>
              <a:t>instrumentales</a:t>
            </a:r>
            <a:r>
              <a:rPr lang="en-CA" sz="2800" dirty="0">
                <a:latin typeface="+mn-lt"/>
                <a:ea typeface="Calibri" panose="020F0502020204030204" pitchFamily="34" charset="0"/>
              </a:rPr>
              <a:t> para la </a:t>
            </a:r>
            <a:r>
              <a:rPr lang="en-CA" sz="2800" dirty="0" err="1">
                <a:latin typeface="+mn-lt"/>
                <a:ea typeface="Calibri" panose="020F0502020204030204" pitchFamily="34" charset="0"/>
              </a:rPr>
              <a:t>seguridad</a:t>
            </a:r>
            <a:r>
              <a:rPr lang="en-CA" sz="2800" dirty="0">
                <a:latin typeface="+mn-lt"/>
                <a:ea typeface="Calibri" panose="020F0502020204030204" pitchFamily="34" charset="0"/>
              </a:rPr>
              <a:t> de la </a:t>
            </a:r>
            <a:r>
              <a:rPr lang="en-CA" sz="2800" dirty="0" err="1">
                <a:latin typeface="+mn-lt"/>
                <a:ea typeface="Calibri" panose="020F0502020204030204" pitchFamily="34" charset="0"/>
              </a:rPr>
              <a:t>navegación</a:t>
            </a:r>
            <a:r>
              <a:rPr lang="en-CA" sz="2800" dirty="0">
                <a:latin typeface="+mn-lt"/>
                <a:ea typeface="Calibri" panose="020F0502020204030204" pitchFamily="34" charset="0"/>
              </a:rPr>
              <a:t>: </a:t>
            </a:r>
          </a:p>
          <a:p>
            <a:pPr marL="457200" indent="-457200">
              <a:lnSpc>
                <a:spcPct val="150000"/>
              </a:lnSpc>
              <a:buFont typeface="+mj-lt"/>
              <a:buAutoNum type="arabicPeriod"/>
              <a:defRPr/>
            </a:pPr>
            <a:r>
              <a:rPr lang="en-CA" sz="2800" dirty="0" err="1">
                <a:latin typeface="+mn-lt"/>
                <a:ea typeface="Calibri" panose="020F0502020204030204" pitchFamily="34" charset="0"/>
              </a:rPr>
              <a:t>contenido</a:t>
            </a:r>
            <a:r>
              <a:rPr lang="en-CA" sz="2800" dirty="0">
                <a:latin typeface="+mn-lt"/>
                <a:ea typeface="Calibri" panose="020F0502020204030204" pitchFamily="34" charset="0"/>
              </a:rPr>
              <a:t>, </a:t>
            </a:r>
          </a:p>
          <a:p>
            <a:pPr marL="457200" indent="-457200">
              <a:lnSpc>
                <a:spcPct val="150000"/>
              </a:lnSpc>
              <a:buFont typeface="+mj-lt"/>
              <a:buAutoNum type="arabicPeriod"/>
              <a:defRPr/>
            </a:pPr>
            <a:r>
              <a:rPr lang="en-CA" sz="2800" dirty="0" err="1">
                <a:latin typeface="+mn-lt"/>
                <a:ea typeface="Calibri" panose="020F0502020204030204" pitchFamily="34" charset="0"/>
              </a:rPr>
              <a:t>calidad</a:t>
            </a:r>
            <a:r>
              <a:rPr lang="en-CA" sz="2800" dirty="0">
                <a:latin typeface="+mn-lt"/>
                <a:ea typeface="Calibri" panose="020F0502020204030204" pitchFamily="34" charset="0"/>
              </a:rPr>
              <a:t>, y</a:t>
            </a:r>
          </a:p>
          <a:p>
            <a:pPr marL="457200" indent="-457200">
              <a:lnSpc>
                <a:spcPct val="150000"/>
              </a:lnSpc>
              <a:buFont typeface="+mj-lt"/>
              <a:buAutoNum type="arabicPeriod"/>
              <a:defRPr/>
            </a:pPr>
            <a:r>
              <a:rPr lang="en-CA" sz="2800" dirty="0" err="1">
                <a:latin typeface="+mn-lt"/>
                <a:ea typeface="Calibri" panose="020F0502020204030204" pitchFamily="34" charset="0"/>
              </a:rPr>
              <a:t>actualizado</a:t>
            </a:r>
            <a:r>
              <a:rPr lang="en-CA" sz="2800" dirty="0">
                <a:latin typeface="+mn-lt"/>
                <a:ea typeface="Calibri" panose="020F0502020204030204" pitchFamily="34" charset="0"/>
              </a:rPr>
              <a:t>.</a:t>
            </a:r>
            <a:endParaRPr lang="en-CA" sz="2800" dirty="0">
              <a:latin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a:extLst>
              <a:ext uri="{FF2B5EF4-FFF2-40B4-BE49-F238E27FC236}">
                <a16:creationId xmlns:a16="http://schemas.microsoft.com/office/drawing/2014/main" id="{3A93A7DF-DB58-401E-84D8-260BF5A99569}"/>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62075" y="1066800"/>
            <a:ext cx="641985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itle 1">
            <a:extLst>
              <a:ext uri="{FF2B5EF4-FFF2-40B4-BE49-F238E27FC236}">
                <a16:creationId xmlns:a16="http://schemas.microsoft.com/office/drawing/2014/main" id="{0B0F7B43-A153-4371-90CF-C5C63814F1CA}"/>
              </a:ext>
            </a:extLst>
          </p:cNvPr>
          <p:cNvSpPr txBox="1">
            <a:spLocks/>
          </p:cNvSpPr>
          <p:nvPr/>
        </p:nvSpPr>
        <p:spPr bwMode="auto">
          <a:xfrm>
            <a:off x="304800" y="228600"/>
            <a:ext cx="25146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0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1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1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9pPr>
          </a:lstStyle>
          <a:p>
            <a:pPr>
              <a:spcBef>
                <a:spcPct val="0"/>
              </a:spcBef>
              <a:buNone/>
            </a:pPr>
            <a:r>
              <a:rPr lang="en-CA" altLang="en-US" b="1" dirty="0">
                <a:solidFill>
                  <a:srgbClr val="FF0000"/>
                </a:solidFill>
              </a:rPr>
              <a:t>Solutions</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9544F6-5140-4D1E-ADE4-C11816CD050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2400" y="997227"/>
            <a:ext cx="3167420" cy="5638800"/>
          </a:xfrm>
          <a:prstGeom prst="rect">
            <a:avLst/>
          </a:prstGeom>
        </p:spPr>
      </p:pic>
      <p:pic>
        <p:nvPicPr>
          <p:cNvPr id="9" name="Picture 8">
            <a:extLst>
              <a:ext uri="{FF2B5EF4-FFF2-40B4-BE49-F238E27FC236}">
                <a16:creationId xmlns:a16="http://schemas.microsoft.com/office/drawing/2014/main" id="{6C740094-A5E3-4C85-815F-1E9B5F69DF6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69877" y="911087"/>
            <a:ext cx="2994648" cy="5724940"/>
          </a:xfrm>
          <a:prstGeom prst="rect">
            <a:avLst/>
          </a:prstGeom>
        </p:spPr>
      </p:pic>
      <p:pic>
        <p:nvPicPr>
          <p:cNvPr id="3" name="Picture 2">
            <a:extLst>
              <a:ext uri="{FF2B5EF4-FFF2-40B4-BE49-F238E27FC236}">
                <a16:creationId xmlns:a16="http://schemas.microsoft.com/office/drawing/2014/main" id="{5E99A4AE-3D92-4B96-8955-AE1A1F4D621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876800" y="1096617"/>
            <a:ext cx="3253025" cy="5791200"/>
          </a:xfrm>
          <a:prstGeom prst="rect">
            <a:avLst/>
          </a:prstGeom>
        </p:spPr>
      </p:pic>
    </p:spTree>
    <p:extLst>
      <p:ext uri="{BB962C8B-B14F-4D97-AF65-F5344CB8AC3E}">
        <p14:creationId xmlns:p14="http://schemas.microsoft.com/office/powerpoint/2010/main" val="21052885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069B00-A4E8-4B28-861B-4ACC267C489C}"/>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09205" y="1066800"/>
            <a:ext cx="6725589" cy="5029200"/>
          </a:xfrm>
          <a:prstGeom prst="rect">
            <a:avLst/>
          </a:prstGeom>
        </p:spPr>
      </p:pic>
    </p:spTree>
    <p:extLst>
      <p:ext uri="{BB962C8B-B14F-4D97-AF65-F5344CB8AC3E}">
        <p14:creationId xmlns:p14="http://schemas.microsoft.com/office/powerpoint/2010/main" val="4483310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a:extLst>
              <a:ext uri="{FF2B5EF4-FFF2-40B4-BE49-F238E27FC236}">
                <a16:creationId xmlns:a16="http://schemas.microsoft.com/office/drawing/2014/main" id="{9C2E5007-3450-4240-A2E3-0AF7701AAAB4}"/>
              </a:ext>
            </a:extLst>
          </p:cNvPr>
          <p:cNvSpPr>
            <a:spLocks noChangeArrowheads="1"/>
          </p:cNvSpPr>
          <p:nvPr/>
        </p:nvSpPr>
        <p:spPr bwMode="auto">
          <a:xfrm>
            <a:off x="258763" y="1295400"/>
            <a:ext cx="8001000" cy="39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0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1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1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9pPr>
          </a:lstStyle>
          <a:p>
            <a:pPr algn="just">
              <a:lnSpc>
                <a:spcPct val="150000"/>
              </a:lnSpc>
              <a:spcBef>
                <a:spcPct val="0"/>
              </a:spcBef>
              <a:buFontTx/>
              <a:buNone/>
            </a:pPr>
            <a:r>
              <a:rPr lang="en-CA" altLang="en-US" b="1" dirty="0">
                <a:solidFill>
                  <a:srgbClr val="000000"/>
                </a:solidFill>
                <a:latin typeface="+mn-lt"/>
                <a:ea typeface="Calibri" panose="020F0502020204030204" pitchFamily="34" charset="0"/>
                <a:cs typeface="Times New Roman" panose="02020603050405020304" pitchFamily="18" charset="0"/>
              </a:rPr>
              <a:t>Al </a:t>
            </a:r>
            <a:r>
              <a:rPr lang="en-CA" altLang="en-US" b="1" dirty="0" err="1">
                <a:solidFill>
                  <a:srgbClr val="000000"/>
                </a:solidFill>
                <a:latin typeface="+mn-lt"/>
                <a:ea typeface="Calibri" panose="020F0502020204030204" pitchFamily="34" charset="0"/>
                <a:cs typeface="Times New Roman" panose="02020603050405020304" pitchFamily="18" charset="0"/>
              </a:rPr>
              <a:t>proporcionar</a:t>
            </a:r>
            <a:r>
              <a:rPr lang="en-CA" altLang="en-US" b="1" dirty="0">
                <a:solidFill>
                  <a:srgbClr val="000000"/>
                </a:solidFill>
                <a:latin typeface="+mn-lt"/>
                <a:ea typeface="Calibri" panose="020F0502020204030204" pitchFamily="34" charset="0"/>
                <a:cs typeface="Times New Roman" panose="02020603050405020304" pitchFamily="18" charset="0"/>
              </a:rPr>
              <a:t> </a:t>
            </a:r>
            <a:r>
              <a:rPr lang="en-CA" altLang="en-US" b="1" dirty="0" err="1">
                <a:solidFill>
                  <a:srgbClr val="000000"/>
                </a:solidFill>
                <a:latin typeface="+mn-lt"/>
                <a:ea typeface="Calibri" panose="020F0502020204030204" pitchFamily="34" charset="0"/>
                <a:cs typeface="Times New Roman" panose="02020603050405020304" pitchFamily="18" charset="0"/>
              </a:rPr>
              <a:t>acceso</a:t>
            </a:r>
            <a:r>
              <a:rPr lang="en-CA" altLang="en-US" b="1" dirty="0">
                <a:solidFill>
                  <a:srgbClr val="000000"/>
                </a:solidFill>
                <a:latin typeface="+mn-lt"/>
                <a:ea typeface="Calibri" panose="020F0502020204030204" pitchFamily="34" charset="0"/>
                <a:cs typeface="Times New Roman" panose="02020603050405020304" pitchFamily="18" charset="0"/>
              </a:rPr>
              <a:t> gratis y</a:t>
            </a:r>
            <a:r>
              <a:rPr lang="en-US" altLang="en-US" b="1" dirty="0">
                <a:solidFill>
                  <a:srgbClr val="000000"/>
                </a:solidFill>
                <a:latin typeface="+mn-lt"/>
                <a:ea typeface="Calibri" panose="020F0502020204030204" pitchFamily="34" charset="0"/>
                <a:cs typeface="Times New Roman" panose="02020603050405020304" pitchFamily="18" charset="0"/>
              </a:rPr>
              <a:t>/0 </a:t>
            </a:r>
            <a:r>
              <a:rPr lang="en-US" altLang="en-US" b="1" dirty="0" err="1">
                <a:solidFill>
                  <a:srgbClr val="000000"/>
                </a:solidFill>
                <a:latin typeface="+mn-lt"/>
                <a:ea typeface="Calibri" panose="020F0502020204030204" pitchFamily="34" charset="0"/>
                <a:cs typeface="Times New Roman" panose="02020603050405020304" pitchFamily="18" charset="0"/>
              </a:rPr>
              <a:t>pagado</a:t>
            </a:r>
            <a:r>
              <a:rPr lang="en-US" altLang="en-US" b="1" dirty="0">
                <a:solidFill>
                  <a:srgbClr val="000000"/>
                </a:solidFill>
                <a:latin typeface="+mn-lt"/>
                <a:ea typeface="Calibri" panose="020F0502020204030204" pitchFamily="34" charset="0"/>
                <a:cs typeface="Times New Roman" panose="02020603050405020304" pitchFamily="18" charset="0"/>
              </a:rPr>
              <a:t> a los </a:t>
            </a:r>
            <a:r>
              <a:rPr lang="en-US" altLang="en-US" b="1" dirty="0" err="1">
                <a:solidFill>
                  <a:srgbClr val="000000"/>
                </a:solidFill>
                <a:latin typeface="+mn-lt"/>
                <a:ea typeface="Calibri" panose="020F0502020204030204" pitchFamily="34" charset="0"/>
                <a:cs typeface="Times New Roman" panose="02020603050405020304" pitchFamily="18" charset="0"/>
              </a:rPr>
              <a:t>datos</a:t>
            </a:r>
            <a:r>
              <a:rPr lang="en-US" altLang="en-US" b="1" dirty="0">
                <a:solidFill>
                  <a:srgbClr val="000000"/>
                </a:solidFill>
                <a:latin typeface="+mn-lt"/>
                <a:ea typeface="Calibri" panose="020F0502020204030204" pitchFamily="34" charset="0"/>
                <a:cs typeface="Times New Roman" panose="02020603050405020304" pitchFamily="18" charset="0"/>
              </a:rPr>
              <a:t>, la </a:t>
            </a:r>
            <a:r>
              <a:rPr lang="en-US" altLang="en-US" b="1" dirty="0" err="1">
                <a:solidFill>
                  <a:srgbClr val="000000"/>
                </a:solidFill>
                <a:latin typeface="+mn-lt"/>
                <a:ea typeface="Calibri" panose="020F0502020204030204" pitchFamily="34" charset="0"/>
                <a:cs typeface="Times New Roman" panose="02020603050405020304" pitchFamily="18" charset="0"/>
              </a:rPr>
              <a:t>soluci</a:t>
            </a:r>
            <a:r>
              <a:rPr lang="es-419" altLang="en-US" b="1" dirty="0" err="1">
                <a:solidFill>
                  <a:srgbClr val="000000"/>
                </a:solidFill>
                <a:latin typeface="+mn-lt"/>
                <a:ea typeface="Calibri" panose="020F0502020204030204" pitchFamily="34" charset="0"/>
                <a:cs typeface="Times New Roman" panose="02020603050405020304" pitchFamily="18" charset="0"/>
              </a:rPr>
              <a:t>ón</a:t>
            </a:r>
            <a:r>
              <a:rPr lang="es-419" altLang="en-US" b="1" dirty="0">
                <a:solidFill>
                  <a:srgbClr val="000000"/>
                </a:solidFill>
                <a:latin typeface="+mn-lt"/>
                <a:ea typeface="Calibri" panose="020F0502020204030204" pitchFamily="34" charset="0"/>
                <a:cs typeface="Times New Roman" panose="02020603050405020304" pitchFamily="18" charset="0"/>
              </a:rPr>
              <a:t> brinda a las organizaciones la habilidad de alternar entre modelos gratuitos o con costo, según sea la necesidad.</a:t>
            </a:r>
            <a:r>
              <a:rPr lang="en-CA" altLang="en-US" dirty="0">
                <a:solidFill>
                  <a:srgbClr val="000000"/>
                </a:solidFill>
                <a:latin typeface="+mn-lt"/>
                <a:ea typeface="Calibri" panose="020F0502020204030204" pitchFamily="34" charset="0"/>
                <a:cs typeface="Times New Roman" panose="02020603050405020304" pitchFamily="18" charset="0"/>
              </a:rPr>
              <a:t> </a:t>
            </a:r>
            <a:r>
              <a:rPr lang="en-CA" altLang="en-US" dirty="0" err="1">
                <a:solidFill>
                  <a:srgbClr val="000000"/>
                </a:solidFill>
                <a:latin typeface="+mn-lt"/>
                <a:ea typeface="Calibri" panose="020F0502020204030204" pitchFamily="34" charset="0"/>
                <a:cs typeface="Times New Roman" panose="02020603050405020304" pitchFamily="18" charset="0"/>
              </a:rPr>
              <a:t>Permite</a:t>
            </a:r>
            <a:r>
              <a:rPr lang="en-CA" altLang="en-US" dirty="0">
                <a:solidFill>
                  <a:srgbClr val="000000"/>
                </a:solidFill>
                <a:latin typeface="+mn-lt"/>
                <a:ea typeface="Calibri" panose="020F0502020204030204" pitchFamily="34" charset="0"/>
                <a:cs typeface="Times New Roman" panose="02020603050405020304" pitchFamily="18" charset="0"/>
              </a:rPr>
              <a:t> la </a:t>
            </a:r>
            <a:r>
              <a:rPr lang="en-CA" altLang="en-US" dirty="0" err="1">
                <a:solidFill>
                  <a:srgbClr val="000000"/>
                </a:solidFill>
                <a:latin typeface="+mn-lt"/>
                <a:ea typeface="Calibri" panose="020F0502020204030204" pitchFamily="34" charset="0"/>
                <a:cs typeface="Times New Roman" panose="02020603050405020304" pitchFamily="18" charset="0"/>
              </a:rPr>
              <a:t>sustitución</a:t>
            </a:r>
            <a:r>
              <a:rPr lang="en-CA" altLang="en-US" dirty="0">
                <a:solidFill>
                  <a:srgbClr val="000000"/>
                </a:solidFill>
                <a:latin typeface="+mn-lt"/>
                <a:ea typeface="Calibri" panose="020F0502020204030204" pitchFamily="34" charset="0"/>
                <a:cs typeface="Times New Roman" panose="02020603050405020304" pitchFamily="18" charset="0"/>
              </a:rPr>
              <a:t> de </a:t>
            </a:r>
            <a:r>
              <a:rPr lang="en-CA" altLang="en-US" dirty="0" err="1">
                <a:solidFill>
                  <a:srgbClr val="000000"/>
                </a:solidFill>
                <a:latin typeface="+mn-lt"/>
                <a:ea typeface="Calibri" panose="020F0502020204030204" pitchFamily="34" charset="0"/>
                <a:cs typeface="Times New Roman" panose="02020603050405020304" pitchFamily="18" charset="0"/>
              </a:rPr>
              <a:t>múltiples</a:t>
            </a:r>
            <a:r>
              <a:rPr lang="en-CA" altLang="en-US" dirty="0">
                <a:solidFill>
                  <a:srgbClr val="000000"/>
                </a:solidFill>
                <a:latin typeface="+mn-lt"/>
                <a:ea typeface="Calibri" panose="020F0502020204030204" pitchFamily="34" charset="0"/>
                <a:cs typeface="Times New Roman" panose="02020603050405020304" pitchFamily="18" charset="0"/>
              </a:rPr>
              <a:t> </a:t>
            </a:r>
            <a:r>
              <a:rPr lang="en-CA" altLang="en-US" dirty="0" err="1">
                <a:solidFill>
                  <a:srgbClr val="000000"/>
                </a:solidFill>
                <a:latin typeface="+mn-lt"/>
                <a:ea typeface="Calibri" panose="020F0502020204030204" pitchFamily="34" charset="0"/>
                <a:cs typeface="Times New Roman" panose="02020603050405020304" pitchFamily="18" charset="0"/>
              </a:rPr>
              <a:t>sistemas</a:t>
            </a:r>
            <a:r>
              <a:rPr lang="en-CA" altLang="en-US" dirty="0">
                <a:solidFill>
                  <a:srgbClr val="000000"/>
                </a:solidFill>
                <a:latin typeface="+mn-lt"/>
                <a:ea typeface="Calibri" panose="020F0502020204030204" pitchFamily="34" charset="0"/>
                <a:cs typeface="Times New Roman" panose="02020603050405020304" pitchFamily="18" charset="0"/>
              </a:rPr>
              <a:t> </a:t>
            </a:r>
            <a:r>
              <a:rPr lang="en-CA" altLang="en-US" dirty="0" err="1">
                <a:solidFill>
                  <a:srgbClr val="000000"/>
                </a:solidFill>
                <a:latin typeface="+mn-lt"/>
                <a:ea typeface="Calibri" panose="020F0502020204030204" pitchFamily="34" charset="0"/>
                <a:cs typeface="Times New Roman" panose="02020603050405020304" pitchFamily="18" charset="0"/>
              </a:rPr>
              <a:t>dispares</a:t>
            </a:r>
            <a:r>
              <a:rPr lang="en-CA" altLang="en-US" dirty="0">
                <a:solidFill>
                  <a:srgbClr val="000000"/>
                </a:solidFill>
                <a:latin typeface="+mn-lt"/>
                <a:ea typeface="Calibri" panose="020F0502020204030204" pitchFamily="34" charset="0"/>
                <a:cs typeface="Times New Roman" panose="02020603050405020304" pitchFamily="18" charset="0"/>
              </a:rPr>
              <a:t> que </a:t>
            </a:r>
            <a:r>
              <a:rPr lang="en-CA" altLang="en-US" dirty="0" err="1">
                <a:solidFill>
                  <a:srgbClr val="000000"/>
                </a:solidFill>
                <a:latin typeface="+mn-lt"/>
                <a:ea typeface="Calibri" panose="020F0502020204030204" pitchFamily="34" charset="0"/>
                <a:cs typeface="Times New Roman" panose="02020603050405020304" pitchFamily="18" charset="0"/>
              </a:rPr>
              <a:t>ya</a:t>
            </a:r>
            <a:r>
              <a:rPr lang="en-CA" altLang="en-US" dirty="0">
                <a:solidFill>
                  <a:srgbClr val="000000"/>
                </a:solidFill>
                <a:latin typeface="+mn-lt"/>
                <a:ea typeface="Calibri" panose="020F0502020204030204" pitchFamily="34" charset="0"/>
                <a:cs typeface="Times New Roman" panose="02020603050405020304" pitchFamily="18" charset="0"/>
              </a:rPr>
              <a:t> </a:t>
            </a:r>
            <a:r>
              <a:rPr lang="en-CA" altLang="en-US" dirty="0" err="1">
                <a:solidFill>
                  <a:srgbClr val="000000"/>
                </a:solidFill>
                <a:latin typeface="+mn-lt"/>
                <a:ea typeface="Calibri" panose="020F0502020204030204" pitchFamily="34" charset="0"/>
                <a:cs typeface="Times New Roman" panose="02020603050405020304" pitchFamily="18" charset="0"/>
              </a:rPr>
              <a:t>existan</a:t>
            </a:r>
            <a:r>
              <a:rPr lang="en-CA" altLang="en-US" dirty="0">
                <a:solidFill>
                  <a:srgbClr val="000000"/>
                </a:solidFill>
                <a:latin typeface="+mn-lt"/>
                <a:ea typeface="Calibri" panose="020F0502020204030204" pitchFamily="34" charset="0"/>
                <a:cs typeface="Times New Roman" panose="02020603050405020304" pitchFamily="18" charset="0"/>
              </a:rPr>
              <a:t> con un </a:t>
            </a:r>
            <a:r>
              <a:rPr lang="en-CA" altLang="en-US" dirty="0" err="1">
                <a:solidFill>
                  <a:srgbClr val="000000"/>
                </a:solidFill>
                <a:latin typeface="+mn-lt"/>
                <a:ea typeface="Calibri" panose="020F0502020204030204" pitchFamily="34" charset="0"/>
                <a:cs typeface="Times New Roman" panose="02020603050405020304" pitchFamily="18" charset="0"/>
              </a:rPr>
              <a:t>sistema</a:t>
            </a:r>
            <a:r>
              <a:rPr lang="en-CA" altLang="en-US" dirty="0">
                <a:solidFill>
                  <a:srgbClr val="000000"/>
                </a:solidFill>
                <a:latin typeface="+mn-lt"/>
                <a:ea typeface="Calibri" panose="020F0502020204030204" pitchFamily="34" charset="0"/>
                <a:cs typeface="Times New Roman" panose="02020603050405020304" pitchFamily="18" charset="0"/>
              </a:rPr>
              <a:t> </a:t>
            </a:r>
            <a:r>
              <a:rPr lang="en-CA" altLang="en-US" dirty="0" err="1">
                <a:solidFill>
                  <a:srgbClr val="000000"/>
                </a:solidFill>
                <a:latin typeface="+mn-lt"/>
                <a:ea typeface="Calibri" panose="020F0502020204030204" pitchFamily="34" charset="0"/>
                <a:cs typeface="Times New Roman" panose="02020603050405020304" pitchFamily="18" charset="0"/>
              </a:rPr>
              <a:t>mucho</a:t>
            </a:r>
            <a:r>
              <a:rPr lang="en-CA" altLang="en-US" dirty="0">
                <a:solidFill>
                  <a:srgbClr val="000000"/>
                </a:solidFill>
                <a:latin typeface="+mn-lt"/>
                <a:ea typeface="Calibri" panose="020F0502020204030204" pitchFamily="34" charset="0"/>
                <a:cs typeface="Times New Roman" panose="02020603050405020304" pitchFamily="18" charset="0"/>
              </a:rPr>
              <a:t> </a:t>
            </a:r>
            <a:r>
              <a:rPr lang="en-CA" altLang="en-US" dirty="0" err="1">
                <a:solidFill>
                  <a:srgbClr val="000000"/>
                </a:solidFill>
                <a:latin typeface="+mn-lt"/>
                <a:ea typeface="Calibri" panose="020F0502020204030204" pitchFamily="34" charset="0"/>
                <a:cs typeface="Times New Roman" panose="02020603050405020304" pitchFamily="18" charset="0"/>
              </a:rPr>
              <a:t>más</a:t>
            </a:r>
            <a:r>
              <a:rPr lang="en-CA" altLang="en-US" dirty="0">
                <a:solidFill>
                  <a:srgbClr val="000000"/>
                </a:solidFill>
                <a:latin typeface="+mn-lt"/>
                <a:ea typeface="Calibri" panose="020F0502020204030204" pitchFamily="34" charset="0"/>
                <a:cs typeface="Times New Roman" panose="02020603050405020304" pitchFamily="18" charset="0"/>
              </a:rPr>
              <a:t> </a:t>
            </a:r>
            <a:r>
              <a:rPr lang="en-CA" altLang="en-US" dirty="0" err="1">
                <a:solidFill>
                  <a:srgbClr val="000000"/>
                </a:solidFill>
                <a:latin typeface="+mn-lt"/>
                <a:ea typeface="Calibri" panose="020F0502020204030204" pitchFamily="34" charset="0"/>
                <a:cs typeface="Times New Roman" panose="02020603050405020304" pitchFamily="18" charset="0"/>
              </a:rPr>
              <a:t>económico</a:t>
            </a:r>
            <a:r>
              <a:rPr lang="en-CA" altLang="en-US" dirty="0">
                <a:solidFill>
                  <a:srgbClr val="000000"/>
                </a:solidFill>
                <a:latin typeface="+mn-lt"/>
                <a:ea typeface="Calibri" panose="020F0502020204030204" pitchFamily="34" charset="0"/>
                <a:cs typeface="Times New Roman" panose="02020603050405020304" pitchFamily="18" charset="0"/>
              </a:rPr>
              <a:t> de </a:t>
            </a:r>
            <a:r>
              <a:rPr lang="en-CA" altLang="en-US" dirty="0" err="1">
                <a:solidFill>
                  <a:srgbClr val="000000"/>
                </a:solidFill>
                <a:latin typeface="+mn-lt"/>
                <a:ea typeface="Calibri" panose="020F0502020204030204" pitchFamily="34" charset="0"/>
                <a:cs typeface="Times New Roman" panose="02020603050405020304" pitchFamily="18" charset="0"/>
              </a:rPr>
              <a:t>implementar</a:t>
            </a:r>
            <a:r>
              <a:rPr lang="en-CA" altLang="en-US" dirty="0">
                <a:solidFill>
                  <a:srgbClr val="000000"/>
                </a:solidFill>
                <a:latin typeface="+mn-lt"/>
                <a:ea typeface="Calibri" panose="020F0502020204030204" pitchFamily="34" charset="0"/>
                <a:cs typeface="Times New Roman" panose="02020603050405020304" pitchFamily="18" charset="0"/>
              </a:rPr>
              <a:t> y </a:t>
            </a:r>
            <a:r>
              <a:rPr lang="en-CA" altLang="en-US" dirty="0" err="1">
                <a:solidFill>
                  <a:srgbClr val="000000"/>
                </a:solidFill>
                <a:latin typeface="+mn-lt"/>
                <a:ea typeface="Calibri" panose="020F0502020204030204" pitchFamily="34" charset="0"/>
                <a:cs typeface="Times New Roman" panose="02020603050405020304" pitchFamily="18" charset="0"/>
              </a:rPr>
              <a:t>soportar</a:t>
            </a:r>
            <a:r>
              <a:rPr lang="en-CA" altLang="en-US" dirty="0">
                <a:solidFill>
                  <a:srgbClr val="000000"/>
                </a:solidFill>
                <a:latin typeface="+mn-lt"/>
                <a:ea typeface="Calibri" panose="020F0502020204030204" pitchFamily="34" charset="0"/>
                <a:cs typeface="Times New Roman" panose="02020603050405020304" pitchFamily="18" charset="0"/>
              </a:rPr>
              <a:t>. </a:t>
            </a:r>
            <a:endParaRPr lang="en-CA" altLang="en-US" dirty="0">
              <a:latin typeface="+mn-lt"/>
              <a:ea typeface="Calibri" panose="020F0502020204030204" pitchFamily="34" charset="0"/>
              <a:cs typeface="Times New Roman" panose="02020603050405020304" pitchFamily="18" charset="0"/>
            </a:endParaRPr>
          </a:p>
        </p:txBody>
      </p:sp>
      <p:sp>
        <p:nvSpPr>
          <p:cNvPr id="36867" name="Rectangle 3">
            <a:extLst>
              <a:ext uri="{FF2B5EF4-FFF2-40B4-BE49-F238E27FC236}">
                <a16:creationId xmlns:a16="http://schemas.microsoft.com/office/drawing/2014/main" id="{C9140DE6-A415-436A-B264-2FB1DC295412}"/>
              </a:ext>
            </a:extLst>
          </p:cNvPr>
          <p:cNvSpPr>
            <a:spLocks noChangeArrowheads="1"/>
          </p:cNvSpPr>
          <p:nvPr/>
        </p:nvSpPr>
        <p:spPr bwMode="auto">
          <a:xfrm>
            <a:off x="228600" y="238125"/>
            <a:ext cx="46858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4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0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1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1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9pPr>
          </a:lstStyle>
          <a:p>
            <a:pPr>
              <a:spcBef>
                <a:spcPct val="0"/>
              </a:spcBef>
              <a:buNone/>
            </a:pPr>
            <a:r>
              <a:rPr lang="en-CA" altLang="en-US" b="1" dirty="0" err="1">
                <a:solidFill>
                  <a:srgbClr val="FF0000"/>
                </a:solidFill>
              </a:rPr>
              <a:t>Modelo</a:t>
            </a:r>
            <a:r>
              <a:rPr lang="en-CA" altLang="en-US" b="1" dirty="0">
                <a:solidFill>
                  <a:srgbClr val="FF0000"/>
                </a:solidFill>
              </a:rPr>
              <a:t> Flexible de </a:t>
            </a:r>
            <a:r>
              <a:rPr lang="en-CA" altLang="en-US" b="1" dirty="0" err="1">
                <a:solidFill>
                  <a:srgbClr val="FF0000"/>
                </a:solidFill>
              </a:rPr>
              <a:t>Negocios</a:t>
            </a:r>
            <a:endParaRPr lang="en-CA" altLang="en-US"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5442" y="228600"/>
            <a:ext cx="5928102" cy="457200"/>
          </a:xfrm>
        </p:spPr>
        <p:txBody>
          <a:bodyPr>
            <a:normAutofit/>
          </a:bodyPr>
          <a:lstStyle/>
          <a:p>
            <a:r>
              <a:rPr lang="en-US" sz="2400" b="1" dirty="0">
                <a:solidFill>
                  <a:srgbClr val="FF0000"/>
                </a:solidFill>
                <a:latin typeface="Arial" pitchFamily="34" charset="0"/>
                <a:cs typeface="Arial" pitchFamily="34" charset="0"/>
              </a:rPr>
              <a:t>¿</a:t>
            </a:r>
            <a:r>
              <a:rPr lang="en-US" sz="2400" b="1" dirty="0" err="1">
                <a:solidFill>
                  <a:srgbClr val="FF0000"/>
                </a:solidFill>
                <a:latin typeface="Arial" pitchFamily="34" charset="0"/>
                <a:cs typeface="Arial" pitchFamily="34" charset="0"/>
              </a:rPr>
              <a:t>Cómo</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estamos</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organizados</a:t>
            </a:r>
            <a:r>
              <a:rPr lang="en-US" sz="2400" b="1" dirty="0">
                <a:solidFill>
                  <a:srgbClr val="FF0000"/>
                </a:solidFill>
                <a:latin typeface="Arial" pitchFamily="34" charset="0"/>
                <a:cs typeface="Arial" pitchFamily="34" charset="0"/>
              </a:rPr>
              <a:t>?</a:t>
            </a:r>
          </a:p>
        </p:txBody>
      </p:sp>
      <p:sp>
        <p:nvSpPr>
          <p:cNvPr id="3" name="Content Placeholder 2"/>
          <p:cNvSpPr>
            <a:spLocks noGrp="1"/>
          </p:cNvSpPr>
          <p:nvPr>
            <p:ph idx="1"/>
          </p:nvPr>
        </p:nvSpPr>
        <p:spPr>
          <a:xfrm>
            <a:off x="346800" y="1066800"/>
            <a:ext cx="8229600" cy="4876800"/>
          </a:xfrm>
        </p:spPr>
        <p:txBody>
          <a:bodyPr>
            <a:normAutofit/>
          </a:bodyPr>
          <a:lstStyle/>
          <a:p>
            <a:r>
              <a:rPr lang="en-US" dirty="0" err="1">
                <a:latin typeface="Arial" panose="020B0604020202020204" pitchFamily="34" charset="0"/>
                <a:cs typeface="Arial" panose="020B0604020202020204" pitchFamily="34" charset="0"/>
              </a:rPr>
              <a:t>Procesamiento</a:t>
            </a:r>
            <a:r>
              <a:rPr lang="en-US" dirty="0">
                <a:latin typeface="Arial" panose="020B0604020202020204" pitchFamily="34" charset="0"/>
                <a:cs typeface="Arial" panose="020B0604020202020204" pitchFamily="34" charset="0"/>
              </a:rPr>
              <a:t> y </a:t>
            </a:r>
            <a:r>
              <a:rPr lang="en-US" dirty="0" err="1">
                <a:latin typeface="Arial" panose="020B0604020202020204" pitchFamily="34" charset="0"/>
                <a:cs typeface="Arial" panose="020B0604020202020204" pitchFamily="34" charset="0"/>
              </a:rPr>
              <a:t>Manejo</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Información</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Tierras</a:t>
            </a:r>
            <a:endParaRPr lang="en-US" dirty="0">
              <a:latin typeface="Arial" panose="020B0604020202020204" pitchFamily="34" charset="0"/>
              <a:cs typeface="Arial" panose="020B0604020202020204" pitchFamily="34" charset="0"/>
            </a:endParaRPr>
          </a:p>
          <a:p>
            <a:r>
              <a:rPr lang="en-US" dirty="0" err="1">
                <a:latin typeface="Arial" panose="020B0604020202020204" pitchFamily="34" charset="0"/>
                <a:cs typeface="Arial" panose="020B0604020202020204" pitchFamily="34" charset="0"/>
              </a:rPr>
              <a:t>Levantamientos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Marinos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terrestres</a:t>
            </a:r>
            <a:r>
              <a:rPr lang="en-US" dirty="0">
                <a:latin typeface="Arial" panose="020B0604020202020204" pitchFamily="34" charset="0"/>
                <a:cs typeface="Arial" panose="020B0604020202020204" pitchFamily="34" charset="0"/>
              </a:rPr>
              <a:t> y </a:t>
            </a:r>
            <a:r>
              <a:rPr lang="en-US" dirty="0" err="1">
                <a:latin typeface="Arial" panose="020B0604020202020204" pitchFamily="34" charset="0"/>
                <a:cs typeface="Arial" panose="020B0604020202020204" pitchFamily="34" charset="0"/>
              </a:rPr>
              <a:t>aéreos</a:t>
            </a:r>
            <a:r>
              <a:rPr lang="en-US" dirty="0">
                <a:latin typeface="Arial" panose="020B0604020202020204" pitchFamily="34" charset="0"/>
                <a:cs typeface="Arial" panose="020B0604020202020204" pitchFamily="34" charset="0"/>
              </a:rPr>
              <a:t>)</a:t>
            </a:r>
          </a:p>
          <a:p>
            <a:r>
              <a:rPr lang="en-US" dirty="0" err="1">
                <a:latin typeface="Arial" panose="020B0604020202020204" pitchFamily="34" charset="0"/>
                <a:cs typeface="Arial" panose="020B0604020202020204" pitchFamily="34" charset="0"/>
              </a:rPr>
              <a:t>Procesamiento</a:t>
            </a:r>
            <a:r>
              <a:rPr lang="en-US" dirty="0">
                <a:latin typeface="Arial" panose="020B0604020202020204" pitchFamily="34" charset="0"/>
                <a:cs typeface="Arial" panose="020B0604020202020204" pitchFamily="34" charset="0"/>
              </a:rPr>
              <a:t> y </a:t>
            </a:r>
            <a:r>
              <a:rPr lang="en-US" dirty="0" err="1">
                <a:latin typeface="Arial" panose="020B0604020202020204" pitchFamily="34" charset="0"/>
                <a:cs typeface="Arial" panose="020B0604020202020204" pitchFamily="34" charset="0"/>
              </a:rPr>
              <a:t>Manejo</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Información</a:t>
            </a:r>
            <a:r>
              <a:rPr lang="en-US" dirty="0">
                <a:latin typeface="Arial" panose="020B0604020202020204" pitchFamily="34" charset="0"/>
                <a:cs typeface="Arial" panose="020B0604020202020204" pitchFamily="34" charset="0"/>
              </a:rPr>
              <a:t> Marina</a:t>
            </a:r>
          </a:p>
          <a:p>
            <a:r>
              <a:rPr lang="en-US" dirty="0" err="1">
                <a:latin typeface="Arial" panose="020B0604020202020204" pitchFamily="34" charset="0"/>
                <a:cs typeface="Arial" panose="020B0604020202020204" pitchFamily="34" charset="0"/>
              </a:rPr>
              <a:t>Finanzas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Recursos</a:t>
            </a:r>
            <a:r>
              <a:rPr lang="en-US" dirty="0">
                <a:latin typeface="Arial" panose="020B0604020202020204" pitchFamily="34" charset="0"/>
                <a:cs typeface="Arial" panose="020B0604020202020204" pitchFamily="34" charset="0"/>
              </a:rPr>
              <a:t> Humanos, </a:t>
            </a:r>
            <a:r>
              <a:rPr lang="en-US" dirty="0" err="1">
                <a:latin typeface="Arial" panose="020B0604020202020204" pitchFamily="34" charset="0"/>
                <a:cs typeface="Arial" panose="020B0604020202020204" pitchFamily="34" charset="0"/>
              </a:rPr>
              <a:t>Servicios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tecnológicos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Logística</a:t>
            </a:r>
            <a:endParaRPr lang="en-US" dirty="0">
              <a:latin typeface="Arial" panose="020B0604020202020204" pitchFamily="34" charset="0"/>
              <a:cs typeface="Arial" panose="020B0604020202020204" pitchFamily="34" charset="0"/>
            </a:endParaRPr>
          </a:p>
          <a:p>
            <a:r>
              <a:rPr lang="en-US" dirty="0" err="1">
                <a:latin typeface="Arial" panose="020B0604020202020204" pitchFamily="34" charset="0"/>
                <a:cs typeface="Arial" panose="020B0604020202020204" pitchFamily="34" charset="0"/>
              </a:rPr>
              <a:t>Desarrollo</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negocios</a:t>
            </a:r>
            <a:endParaRPr lang="en-US" dirty="0">
              <a:latin typeface="Arial" panose="020B0604020202020204" pitchFamily="34" charset="0"/>
              <a:cs typeface="Arial" panose="020B0604020202020204" pitchFamily="34" charset="0"/>
            </a:endParaRPr>
          </a:p>
          <a:p>
            <a:r>
              <a:rPr lang="en-US" dirty="0" err="1">
                <a:latin typeface="Arial" panose="020B0604020202020204" pitchFamily="34" charset="0"/>
                <a:cs typeface="Arial" panose="020B0604020202020204" pitchFamily="34" charset="0"/>
              </a:rPr>
              <a:t>Oficinas</a:t>
            </a:r>
            <a:r>
              <a:rPr lang="en-US" dirty="0">
                <a:latin typeface="Arial" panose="020B0604020202020204" pitchFamily="34" charset="0"/>
                <a:cs typeface="Arial" panose="020B0604020202020204" pitchFamily="34" charset="0"/>
              </a:rPr>
              <a:t> de campo</a:t>
            </a:r>
          </a:p>
          <a:p>
            <a:pPr marL="342900" lvl="1" indent="0">
              <a:buNone/>
            </a:pPr>
            <a:endParaRPr lang="en-US" dirty="0"/>
          </a:p>
        </p:txBody>
      </p:sp>
      <p:grpSp>
        <p:nvGrpSpPr>
          <p:cNvPr id="4" name="Group 3"/>
          <p:cNvGrpSpPr/>
          <p:nvPr/>
        </p:nvGrpSpPr>
        <p:grpSpPr>
          <a:xfrm>
            <a:off x="533400" y="3962400"/>
            <a:ext cx="8043000" cy="2258563"/>
            <a:chOff x="827584" y="3870200"/>
            <a:chExt cx="7108548" cy="1628776"/>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1983" y="3870200"/>
              <a:ext cx="2384149" cy="162877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584" y="3870201"/>
              <a:ext cx="4724400" cy="1628775"/>
            </a:xfrm>
            <a:prstGeom prst="rect">
              <a:avLst/>
            </a:prstGeom>
          </p:spPr>
        </p:pic>
      </p:grpSp>
    </p:spTree>
    <p:custDataLst>
      <p:tags r:id="rId1"/>
    </p:custDataLst>
    <p:extLst>
      <p:ext uri="{BB962C8B-B14F-4D97-AF65-F5344CB8AC3E}">
        <p14:creationId xmlns:p14="http://schemas.microsoft.com/office/powerpoint/2010/main" val="2578246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188" y="2286000"/>
            <a:ext cx="4275247" cy="914400"/>
          </a:xfrm>
        </p:spPr>
        <p:txBody>
          <a:bodyPr/>
          <a:lstStyle/>
          <a:p>
            <a:pPr algn="ctr"/>
            <a:r>
              <a:rPr lang="en-GB" dirty="0">
                <a:solidFill>
                  <a:srgbClr val="FF0000"/>
                </a:solidFill>
              </a:rPr>
              <a:t>¡Gracias!</a:t>
            </a:r>
          </a:p>
        </p:txBody>
      </p:sp>
      <p:pic>
        <p:nvPicPr>
          <p:cNvPr id="3074" name="Picture 1" descr="cid:image003.jpg@01D13F53.E5BEFEB0"/>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4114800" y="3657600"/>
            <a:ext cx="4761372"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C:\Users\iic\Dropbox (IIC Technologies)\IIC PHOTOGRAPHS\Project Rural OS - General Pics\West Coast - Glencoe to Ullapool\BG7Z9289.jpg"/>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609600" y="1295400"/>
            <a:ext cx="3505200" cy="233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8040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09600" y="1981200"/>
            <a:ext cx="3810000" cy="855175"/>
            <a:chOff x="0" y="67341"/>
            <a:chExt cx="4031771" cy="503684"/>
          </a:xfrm>
          <a:solidFill>
            <a:schemeClr val="accent2">
              <a:lumMod val="40000"/>
              <a:lumOff val="60000"/>
            </a:schemeClr>
          </a:solidFill>
        </p:grpSpPr>
        <p:sp>
          <p:nvSpPr>
            <p:cNvPr id="5" name="Rounded Rectangle 7"/>
            <p:cNvSpPr/>
            <p:nvPr/>
          </p:nvSpPr>
          <p:spPr>
            <a:xfrm>
              <a:off x="0" y="67341"/>
              <a:ext cx="4031771" cy="503684"/>
            </a:xfrm>
            <a:prstGeom prst="roundRect">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6" name="Rounded Rectangle 4"/>
            <p:cNvSpPr/>
            <p:nvPr/>
          </p:nvSpPr>
          <p:spPr>
            <a:xfrm>
              <a:off x="24588" y="91929"/>
              <a:ext cx="3982595" cy="454508"/>
            </a:xfrm>
            <a:prstGeom prst="rect">
              <a:avLst/>
            </a:prstGeom>
            <a:grpFill/>
          </p:spPr>
          <p:style>
            <a:lnRef idx="0">
              <a:scrgbClr r="0" g="0" b="0"/>
            </a:lnRef>
            <a:fillRef idx="0">
              <a:scrgbClr r="0" g="0" b="0"/>
            </a:fillRef>
            <a:effectRef idx="0">
              <a:scrgbClr r="0" g="0" b="0"/>
            </a:effectRef>
            <a:fontRef idx="minor">
              <a:schemeClr val="lt1"/>
            </a:fontRef>
          </p:style>
          <p:txBody>
            <a:bodyPr lIns="80010" tIns="80010" rIns="80010" bIns="80010" spcCol="1270" anchor="ctr"/>
            <a:lstStyle/>
            <a:p>
              <a:pPr algn="ctr" defTabSz="933450">
                <a:lnSpc>
                  <a:spcPct val="90000"/>
                </a:lnSpc>
                <a:spcAft>
                  <a:spcPct val="35000"/>
                </a:spcAft>
                <a:defRPr/>
              </a:pPr>
              <a:r>
                <a:rPr lang="en-US" sz="1400" b="1" dirty="0">
                  <a:solidFill>
                    <a:schemeClr val="tx1"/>
                  </a:solidFill>
                  <a:latin typeface="Arial" pitchFamily="34" charset="0"/>
                  <a:cs typeface="Arial" pitchFamily="34" charset="0"/>
                </a:rPr>
                <a:t>S5 (Operaciones </a:t>
              </a:r>
              <a:r>
                <a:rPr lang="en-US" sz="1400" b="1" dirty="0" err="1">
                  <a:solidFill>
                    <a:schemeClr val="tx1"/>
                  </a:solidFill>
                  <a:latin typeface="Arial" pitchFamily="34" charset="0"/>
                  <a:cs typeface="Arial" pitchFamily="34" charset="0"/>
                </a:rPr>
                <a:t>Hidrográficas</a:t>
              </a:r>
              <a:r>
                <a:rPr lang="en-US" sz="1400" b="1" dirty="0">
                  <a:solidFill>
                    <a:schemeClr val="tx1"/>
                  </a:solidFill>
                  <a:latin typeface="Arial" pitchFamily="34" charset="0"/>
                  <a:cs typeface="Arial" pitchFamily="34" charset="0"/>
                </a:rPr>
                <a:t>)</a:t>
              </a:r>
              <a:endParaRPr lang="en-CA" sz="1400" b="1" dirty="0">
                <a:solidFill>
                  <a:schemeClr val="tx1"/>
                </a:solidFill>
                <a:latin typeface="Arial" pitchFamily="34" charset="0"/>
                <a:cs typeface="Arial" pitchFamily="34" charset="0"/>
              </a:endParaRPr>
            </a:p>
          </p:txBody>
        </p:sp>
      </p:grpSp>
      <p:grpSp>
        <p:nvGrpSpPr>
          <p:cNvPr id="7" name="Group 6"/>
          <p:cNvGrpSpPr/>
          <p:nvPr/>
        </p:nvGrpSpPr>
        <p:grpSpPr>
          <a:xfrm>
            <a:off x="3678124" y="1143000"/>
            <a:ext cx="1723840" cy="704399"/>
            <a:chOff x="0" y="67341"/>
            <a:chExt cx="4031771" cy="503684"/>
          </a:xfrm>
          <a:solidFill>
            <a:schemeClr val="accent2">
              <a:lumMod val="40000"/>
              <a:lumOff val="60000"/>
            </a:schemeClr>
          </a:solidFill>
        </p:grpSpPr>
        <p:sp>
          <p:nvSpPr>
            <p:cNvPr id="8" name="Rounded Rectangle 10"/>
            <p:cNvSpPr/>
            <p:nvPr/>
          </p:nvSpPr>
          <p:spPr>
            <a:xfrm>
              <a:off x="0" y="67341"/>
              <a:ext cx="4031771" cy="503684"/>
            </a:xfrm>
            <a:prstGeom prst="roundRect">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 name="Rounded Rectangle 4"/>
            <p:cNvSpPr/>
            <p:nvPr/>
          </p:nvSpPr>
          <p:spPr>
            <a:xfrm>
              <a:off x="24588" y="91929"/>
              <a:ext cx="3982595" cy="454508"/>
            </a:xfrm>
            <a:prstGeom prst="rect">
              <a:avLst/>
            </a:prstGeom>
            <a:grpFill/>
          </p:spPr>
          <p:style>
            <a:lnRef idx="0">
              <a:scrgbClr r="0" g="0" b="0"/>
            </a:lnRef>
            <a:fillRef idx="0">
              <a:scrgbClr r="0" g="0" b="0"/>
            </a:fillRef>
            <a:effectRef idx="0">
              <a:scrgbClr r="0" g="0" b="0"/>
            </a:effectRef>
            <a:fontRef idx="minor">
              <a:schemeClr val="lt1"/>
            </a:fontRef>
          </p:style>
          <p:txBody>
            <a:bodyPr lIns="80010" tIns="80010" rIns="80010" bIns="80010" spcCol="1270" anchor="ctr"/>
            <a:lstStyle/>
            <a:p>
              <a:pPr algn="ctr" defTabSz="933450">
                <a:lnSpc>
                  <a:spcPct val="90000"/>
                </a:lnSpc>
                <a:spcAft>
                  <a:spcPct val="35000"/>
                </a:spcAft>
                <a:defRPr/>
              </a:pPr>
              <a:r>
                <a:rPr lang="en-US" b="1" dirty="0" err="1">
                  <a:solidFill>
                    <a:schemeClr val="tx1"/>
                  </a:solidFill>
                  <a:latin typeface="Arial" pitchFamily="34" charset="0"/>
                  <a:cs typeface="Arial" pitchFamily="34" charset="0"/>
                </a:rPr>
                <a:t>Categoría</a:t>
              </a:r>
              <a:r>
                <a:rPr lang="en-US" b="1" dirty="0">
                  <a:solidFill>
                    <a:schemeClr val="tx1"/>
                  </a:solidFill>
                  <a:latin typeface="Arial" pitchFamily="34" charset="0"/>
                  <a:cs typeface="Arial" pitchFamily="34" charset="0"/>
                </a:rPr>
                <a:t> A</a:t>
              </a:r>
              <a:endParaRPr lang="en-CA" b="1" dirty="0">
                <a:solidFill>
                  <a:schemeClr val="tx1"/>
                </a:solidFill>
                <a:latin typeface="Arial" pitchFamily="34" charset="0"/>
                <a:cs typeface="Arial" pitchFamily="34" charset="0"/>
              </a:endParaRPr>
            </a:p>
          </p:txBody>
        </p:sp>
      </p:grpSp>
      <p:grpSp>
        <p:nvGrpSpPr>
          <p:cNvPr id="10" name="Group 9"/>
          <p:cNvGrpSpPr/>
          <p:nvPr/>
        </p:nvGrpSpPr>
        <p:grpSpPr>
          <a:xfrm>
            <a:off x="4724400" y="2001101"/>
            <a:ext cx="3810000" cy="866697"/>
            <a:chOff x="0" y="67341"/>
            <a:chExt cx="4031771" cy="503684"/>
          </a:xfrm>
          <a:solidFill>
            <a:schemeClr val="accent2">
              <a:lumMod val="40000"/>
              <a:lumOff val="60000"/>
            </a:schemeClr>
          </a:solidFill>
        </p:grpSpPr>
        <p:sp>
          <p:nvSpPr>
            <p:cNvPr id="11" name="Rounded Rectangle 13"/>
            <p:cNvSpPr/>
            <p:nvPr/>
          </p:nvSpPr>
          <p:spPr>
            <a:xfrm>
              <a:off x="0" y="67341"/>
              <a:ext cx="4031771" cy="503684"/>
            </a:xfrm>
            <a:prstGeom prst="roundRect">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2" name="Rounded Rectangle 4"/>
            <p:cNvSpPr/>
            <p:nvPr/>
          </p:nvSpPr>
          <p:spPr>
            <a:xfrm>
              <a:off x="24588" y="91929"/>
              <a:ext cx="3982595" cy="454508"/>
            </a:xfrm>
            <a:prstGeom prst="rect">
              <a:avLst/>
            </a:prstGeom>
            <a:grpFill/>
          </p:spPr>
          <p:style>
            <a:lnRef idx="0">
              <a:scrgbClr r="0" g="0" b="0"/>
            </a:lnRef>
            <a:fillRef idx="0">
              <a:scrgbClr r="0" g="0" b="0"/>
            </a:fillRef>
            <a:effectRef idx="0">
              <a:scrgbClr r="0" g="0" b="0"/>
            </a:effectRef>
            <a:fontRef idx="minor">
              <a:schemeClr val="lt1"/>
            </a:fontRef>
          </p:style>
          <p:txBody>
            <a:bodyPr lIns="80010" tIns="80010" rIns="80010" bIns="80010" spcCol="1270" anchor="ctr"/>
            <a:lstStyle/>
            <a:p>
              <a:pPr algn="ctr" defTabSz="933450">
                <a:lnSpc>
                  <a:spcPct val="90000"/>
                </a:lnSpc>
                <a:spcAft>
                  <a:spcPct val="35000"/>
                </a:spcAft>
                <a:defRPr/>
              </a:pPr>
              <a:r>
                <a:rPr lang="en-US" sz="1400" b="1" dirty="0">
                  <a:solidFill>
                    <a:schemeClr val="tx1"/>
                  </a:solidFill>
                  <a:latin typeface="Arial" pitchFamily="34" charset="0"/>
                  <a:cs typeface="Arial" pitchFamily="34" charset="0"/>
                </a:rPr>
                <a:t>S8 (Cartografía </a:t>
              </a:r>
              <a:r>
                <a:rPr lang="en-US" sz="1400" b="1" dirty="0" err="1">
                  <a:solidFill>
                    <a:schemeClr val="tx1"/>
                  </a:solidFill>
                  <a:latin typeface="Arial" pitchFamily="34" charset="0"/>
                  <a:cs typeface="Arial" pitchFamily="34" charset="0"/>
                </a:rPr>
                <a:t>Náutica</a:t>
              </a:r>
              <a:r>
                <a:rPr lang="en-US" sz="1400" b="1" dirty="0">
                  <a:solidFill>
                    <a:schemeClr val="tx1"/>
                  </a:solidFill>
                  <a:latin typeface="Arial" pitchFamily="34" charset="0"/>
                  <a:cs typeface="Arial" pitchFamily="34" charset="0"/>
                </a:rPr>
                <a:t>)</a:t>
              </a:r>
              <a:endParaRPr lang="en-CA" sz="1400" b="1" dirty="0">
                <a:solidFill>
                  <a:schemeClr val="tx1"/>
                </a:solidFill>
                <a:latin typeface="Arial" pitchFamily="34" charset="0"/>
                <a:cs typeface="Arial" pitchFamily="34" charset="0"/>
              </a:endParaRPr>
            </a:p>
          </p:txBody>
        </p:sp>
      </p:grpSp>
      <p:grpSp>
        <p:nvGrpSpPr>
          <p:cNvPr id="13" name="Group 15"/>
          <p:cNvGrpSpPr>
            <a:grpSpLocks/>
          </p:cNvGrpSpPr>
          <p:nvPr/>
        </p:nvGrpSpPr>
        <p:grpSpPr bwMode="auto">
          <a:xfrm>
            <a:off x="152400" y="4405313"/>
            <a:ext cx="2887663" cy="652462"/>
            <a:chOff x="0" y="67341"/>
            <a:chExt cx="4143386" cy="503684"/>
          </a:xfrm>
        </p:grpSpPr>
        <p:sp>
          <p:nvSpPr>
            <p:cNvPr id="14" name="Rounded Rectangle 16"/>
            <p:cNvSpPr/>
            <p:nvPr/>
          </p:nvSpPr>
          <p:spPr>
            <a:xfrm>
              <a:off x="0" y="67341"/>
              <a:ext cx="4031771" cy="503684"/>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5" name="Rounded Rectangle 4"/>
            <p:cNvSpPr/>
            <p:nvPr/>
          </p:nvSpPr>
          <p:spPr>
            <a:xfrm>
              <a:off x="25057" y="91851"/>
              <a:ext cx="4118329" cy="454664"/>
            </a:xfrm>
            <a:prstGeom prst="rect">
              <a:avLst/>
            </a:prstGeom>
          </p:spPr>
          <p:style>
            <a:lnRef idx="0">
              <a:scrgbClr r="0" g="0" b="0"/>
            </a:lnRef>
            <a:fillRef idx="0">
              <a:scrgbClr r="0" g="0" b="0"/>
            </a:fillRef>
            <a:effectRef idx="0">
              <a:scrgbClr r="0" g="0" b="0"/>
            </a:effectRef>
            <a:fontRef idx="minor">
              <a:schemeClr val="lt1"/>
            </a:fontRef>
          </p:style>
          <p:txBody>
            <a:bodyPr lIns="80010" tIns="80010" rIns="80010" bIns="80010" spcCol="1270" anchor="ctr"/>
            <a:lstStyle/>
            <a:p>
              <a:pPr algn="ctr" defTabSz="933450">
                <a:lnSpc>
                  <a:spcPct val="90000"/>
                </a:lnSpc>
                <a:spcAft>
                  <a:spcPct val="35000"/>
                </a:spcAft>
                <a:defRPr/>
              </a:pPr>
              <a:r>
                <a:rPr lang="en-US" sz="1400" b="1" dirty="0">
                  <a:solidFill>
                    <a:schemeClr val="tx1"/>
                  </a:solidFill>
                  <a:latin typeface="Arial" pitchFamily="34" charset="0"/>
                  <a:cs typeface="Arial" pitchFamily="34" charset="0"/>
                </a:rPr>
                <a:t>S5 (Operaciones </a:t>
              </a:r>
              <a:r>
                <a:rPr lang="en-US" sz="1400" b="1" dirty="0" err="1">
                  <a:solidFill>
                    <a:schemeClr val="tx1"/>
                  </a:solidFill>
                  <a:latin typeface="Arial" pitchFamily="34" charset="0"/>
                  <a:cs typeface="Arial" pitchFamily="34" charset="0"/>
                </a:rPr>
                <a:t>Hidrográficas</a:t>
              </a:r>
              <a:r>
                <a:rPr lang="en-US" sz="1400" b="1" dirty="0">
                  <a:solidFill>
                    <a:schemeClr val="tx1"/>
                  </a:solidFill>
                  <a:latin typeface="Arial" pitchFamily="34" charset="0"/>
                  <a:cs typeface="Arial" pitchFamily="34" charset="0"/>
                </a:rPr>
                <a:t>)</a:t>
              </a:r>
              <a:endParaRPr lang="en-CA" sz="1400" b="1" dirty="0">
                <a:solidFill>
                  <a:schemeClr val="tx1"/>
                </a:solidFill>
                <a:latin typeface="Arial" pitchFamily="34" charset="0"/>
                <a:cs typeface="Arial" pitchFamily="34" charset="0"/>
              </a:endParaRPr>
            </a:p>
          </p:txBody>
        </p:sp>
      </p:grpSp>
      <p:grpSp>
        <p:nvGrpSpPr>
          <p:cNvPr id="16" name="Group 18"/>
          <p:cNvGrpSpPr>
            <a:grpSpLocks/>
          </p:cNvGrpSpPr>
          <p:nvPr/>
        </p:nvGrpSpPr>
        <p:grpSpPr bwMode="auto">
          <a:xfrm>
            <a:off x="3429000" y="3200400"/>
            <a:ext cx="2457450" cy="725488"/>
            <a:chOff x="0" y="67341"/>
            <a:chExt cx="4031771" cy="503684"/>
          </a:xfrm>
        </p:grpSpPr>
        <p:sp>
          <p:nvSpPr>
            <p:cNvPr id="17" name="Rounded Rectangle 19"/>
            <p:cNvSpPr/>
            <p:nvPr/>
          </p:nvSpPr>
          <p:spPr>
            <a:xfrm>
              <a:off x="0" y="67341"/>
              <a:ext cx="4031771" cy="503684"/>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8" name="Rounded Rectangle 4"/>
            <p:cNvSpPr/>
            <p:nvPr/>
          </p:nvSpPr>
          <p:spPr>
            <a:xfrm>
              <a:off x="23441" y="91588"/>
              <a:ext cx="3984890" cy="455189"/>
            </a:xfrm>
            <a:prstGeom prst="rect">
              <a:avLst/>
            </a:prstGeom>
          </p:spPr>
          <p:style>
            <a:lnRef idx="0">
              <a:scrgbClr r="0" g="0" b="0"/>
            </a:lnRef>
            <a:fillRef idx="0">
              <a:scrgbClr r="0" g="0" b="0"/>
            </a:fillRef>
            <a:effectRef idx="0">
              <a:scrgbClr r="0" g="0" b="0"/>
            </a:effectRef>
            <a:fontRef idx="minor">
              <a:schemeClr val="lt1"/>
            </a:fontRef>
          </p:style>
          <p:txBody>
            <a:bodyPr lIns="80010" tIns="80010" rIns="80010" bIns="80010" spcCol="1270" anchor="ctr"/>
            <a:lstStyle/>
            <a:p>
              <a:pPr algn="ctr" defTabSz="933450">
                <a:lnSpc>
                  <a:spcPct val="90000"/>
                </a:lnSpc>
                <a:spcAft>
                  <a:spcPct val="35000"/>
                </a:spcAft>
                <a:defRPr/>
              </a:pPr>
              <a:r>
                <a:rPr lang="en-US" b="1" dirty="0" err="1">
                  <a:solidFill>
                    <a:schemeClr val="tx1"/>
                  </a:solidFill>
                  <a:latin typeface="Arial" pitchFamily="34" charset="0"/>
                  <a:cs typeface="Arial" pitchFamily="34" charset="0"/>
                </a:rPr>
                <a:t>Categoría</a:t>
              </a:r>
              <a:r>
                <a:rPr lang="en-US" b="1" dirty="0">
                  <a:solidFill>
                    <a:schemeClr val="tx1"/>
                  </a:solidFill>
                  <a:latin typeface="Arial" pitchFamily="34" charset="0"/>
                  <a:cs typeface="Arial" pitchFamily="34" charset="0"/>
                </a:rPr>
                <a:t> B</a:t>
              </a:r>
              <a:endParaRPr lang="en-CA" b="1" dirty="0">
                <a:solidFill>
                  <a:schemeClr val="tx1"/>
                </a:solidFill>
                <a:latin typeface="Arial" pitchFamily="34" charset="0"/>
                <a:cs typeface="Arial" pitchFamily="34" charset="0"/>
              </a:endParaRPr>
            </a:p>
          </p:txBody>
        </p:sp>
      </p:grpSp>
      <p:grpSp>
        <p:nvGrpSpPr>
          <p:cNvPr id="19" name="Group 21"/>
          <p:cNvGrpSpPr>
            <a:grpSpLocks/>
          </p:cNvGrpSpPr>
          <p:nvPr/>
        </p:nvGrpSpPr>
        <p:grpSpPr bwMode="auto">
          <a:xfrm>
            <a:off x="6308725" y="4371975"/>
            <a:ext cx="2606675" cy="722313"/>
            <a:chOff x="0" y="67341"/>
            <a:chExt cx="4031771" cy="503684"/>
          </a:xfrm>
        </p:grpSpPr>
        <p:sp>
          <p:nvSpPr>
            <p:cNvPr id="20" name="Rounded Rectangle 22"/>
            <p:cNvSpPr/>
            <p:nvPr/>
          </p:nvSpPr>
          <p:spPr>
            <a:xfrm>
              <a:off x="0" y="67341"/>
              <a:ext cx="4031771" cy="503684"/>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1" name="Rounded Rectangle 4"/>
            <p:cNvSpPr/>
            <p:nvPr/>
          </p:nvSpPr>
          <p:spPr>
            <a:xfrm>
              <a:off x="24554" y="91695"/>
              <a:ext cx="3982663" cy="454976"/>
            </a:xfrm>
            <a:prstGeom prst="rect">
              <a:avLst/>
            </a:prstGeom>
          </p:spPr>
          <p:style>
            <a:lnRef idx="0">
              <a:scrgbClr r="0" g="0" b="0"/>
            </a:lnRef>
            <a:fillRef idx="0">
              <a:scrgbClr r="0" g="0" b="0"/>
            </a:fillRef>
            <a:effectRef idx="0">
              <a:scrgbClr r="0" g="0" b="0"/>
            </a:effectRef>
            <a:fontRef idx="minor">
              <a:schemeClr val="lt1"/>
            </a:fontRef>
          </p:style>
          <p:txBody>
            <a:bodyPr lIns="80010" tIns="80010" rIns="80010" bIns="80010" spcCol="1270" anchor="ctr"/>
            <a:lstStyle/>
            <a:p>
              <a:pPr algn="ctr" defTabSz="933450">
                <a:lnSpc>
                  <a:spcPct val="90000"/>
                </a:lnSpc>
                <a:spcAft>
                  <a:spcPct val="35000"/>
                </a:spcAft>
                <a:defRPr/>
              </a:pPr>
              <a:r>
                <a:rPr lang="en-US" sz="1400" b="1" dirty="0">
                  <a:solidFill>
                    <a:schemeClr val="tx1"/>
                  </a:solidFill>
                  <a:latin typeface="Arial" pitchFamily="34" charset="0"/>
                  <a:cs typeface="Arial" pitchFamily="34" charset="0"/>
                </a:rPr>
                <a:t>S8 (Cartografía </a:t>
              </a:r>
              <a:r>
                <a:rPr lang="en-US" sz="1400" b="1" dirty="0" err="1">
                  <a:solidFill>
                    <a:schemeClr val="tx1"/>
                  </a:solidFill>
                  <a:latin typeface="Arial" pitchFamily="34" charset="0"/>
                  <a:cs typeface="Arial" pitchFamily="34" charset="0"/>
                </a:rPr>
                <a:t>Náutica</a:t>
              </a:r>
              <a:r>
                <a:rPr lang="en-US" sz="1400" b="1" dirty="0">
                  <a:solidFill>
                    <a:schemeClr val="tx1"/>
                  </a:solidFill>
                  <a:latin typeface="Arial" pitchFamily="34" charset="0"/>
                  <a:cs typeface="Arial" pitchFamily="34" charset="0"/>
                </a:rPr>
                <a:t>)</a:t>
              </a:r>
              <a:endParaRPr lang="en-CA" sz="1400" b="1" dirty="0">
                <a:solidFill>
                  <a:schemeClr val="tx1"/>
                </a:solidFill>
                <a:latin typeface="Arial" pitchFamily="34" charset="0"/>
                <a:cs typeface="Arial" pitchFamily="34" charset="0"/>
              </a:endParaRPr>
            </a:p>
          </p:txBody>
        </p:sp>
      </p:grpSp>
      <p:grpSp>
        <p:nvGrpSpPr>
          <p:cNvPr id="22" name="Group 24"/>
          <p:cNvGrpSpPr>
            <a:grpSpLocks/>
          </p:cNvGrpSpPr>
          <p:nvPr/>
        </p:nvGrpSpPr>
        <p:grpSpPr bwMode="auto">
          <a:xfrm>
            <a:off x="3471863" y="4373563"/>
            <a:ext cx="2405062" cy="725487"/>
            <a:chOff x="0" y="67341"/>
            <a:chExt cx="4031771" cy="503684"/>
          </a:xfrm>
        </p:grpSpPr>
        <p:sp>
          <p:nvSpPr>
            <p:cNvPr id="23" name="Rounded Rectangle 25"/>
            <p:cNvSpPr/>
            <p:nvPr/>
          </p:nvSpPr>
          <p:spPr>
            <a:xfrm>
              <a:off x="0" y="67341"/>
              <a:ext cx="4031771" cy="503684"/>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4" name="Rounded Rectangle 4"/>
            <p:cNvSpPr/>
            <p:nvPr/>
          </p:nvSpPr>
          <p:spPr>
            <a:xfrm>
              <a:off x="23950" y="91588"/>
              <a:ext cx="3983870" cy="455189"/>
            </a:xfrm>
            <a:prstGeom prst="rect">
              <a:avLst/>
            </a:prstGeom>
          </p:spPr>
          <p:style>
            <a:lnRef idx="0">
              <a:scrgbClr r="0" g="0" b="0"/>
            </a:lnRef>
            <a:fillRef idx="0">
              <a:scrgbClr r="0" g="0" b="0"/>
            </a:fillRef>
            <a:effectRef idx="0">
              <a:scrgbClr r="0" g="0" b="0"/>
            </a:effectRef>
            <a:fontRef idx="minor">
              <a:schemeClr val="lt1"/>
            </a:fontRef>
          </p:style>
          <p:txBody>
            <a:bodyPr lIns="80010" tIns="80010" rIns="80010" bIns="80010" spcCol="1270" anchor="ctr"/>
            <a:lstStyle/>
            <a:p>
              <a:pPr algn="ctr" defTabSz="933450">
                <a:lnSpc>
                  <a:spcPct val="90000"/>
                </a:lnSpc>
                <a:spcAft>
                  <a:spcPct val="35000"/>
                </a:spcAft>
                <a:defRPr/>
              </a:pPr>
              <a:r>
                <a:rPr lang="en-US" sz="1400" b="1" dirty="0">
                  <a:solidFill>
                    <a:schemeClr val="tx1"/>
                  </a:solidFill>
                  <a:latin typeface="Arial" pitchFamily="34" charset="0"/>
                  <a:cs typeface="Arial" pitchFamily="34" charset="0"/>
                </a:rPr>
                <a:t>S8 (Cartografía </a:t>
              </a:r>
              <a:r>
                <a:rPr lang="en-US" sz="1400" b="1" dirty="0" err="1">
                  <a:solidFill>
                    <a:schemeClr val="tx1"/>
                  </a:solidFill>
                  <a:latin typeface="Arial" pitchFamily="34" charset="0"/>
                  <a:cs typeface="Arial" pitchFamily="34" charset="0"/>
                </a:rPr>
                <a:t>Náutica</a:t>
              </a:r>
              <a:r>
                <a:rPr lang="en-US" sz="1400" b="1" dirty="0">
                  <a:solidFill>
                    <a:schemeClr val="tx1"/>
                  </a:solidFill>
                  <a:latin typeface="Arial" pitchFamily="34" charset="0"/>
                  <a:cs typeface="Arial" pitchFamily="34" charset="0"/>
                </a:rPr>
                <a:t>)</a:t>
              </a:r>
              <a:endParaRPr lang="en-CA" sz="1400" b="1" dirty="0">
                <a:solidFill>
                  <a:schemeClr val="tx1"/>
                </a:solidFill>
                <a:latin typeface="Arial" pitchFamily="34" charset="0"/>
                <a:cs typeface="Arial" pitchFamily="34" charset="0"/>
              </a:endParaRPr>
            </a:p>
          </p:txBody>
        </p:sp>
      </p:grpSp>
      <p:sp>
        <p:nvSpPr>
          <p:cNvPr id="25" name="Rectangle 24"/>
          <p:cNvSpPr/>
          <p:nvPr/>
        </p:nvSpPr>
        <p:spPr>
          <a:xfrm>
            <a:off x="44450" y="3124200"/>
            <a:ext cx="8991600" cy="3200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400" b="1"/>
          </a:p>
        </p:txBody>
      </p:sp>
      <p:sp>
        <p:nvSpPr>
          <p:cNvPr id="26" name="TextBox 28"/>
          <p:cNvSpPr txBox="1">
            <a:spLocks noChangeArrowheads="1"/>
          </p:cNvSpPr>
          <p:nvPr/>
        </p:nvSpPr>
        <p:spPr bwMode="auto">
          <a:xfrm>
            <a:off x="3100260" y="5073650"/>
            <a:ext cx="31133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4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0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1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1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9pPr>
          </a:lstStyle>
          <a:p>
            <a:pPr algn="ctr">
              <a:spcBef>
                <a:spcPct val="0"/>
              </a:spcBef>
              <a:buFontTx/>
              <a:buNone/>
            </a:pPr>
            <a:r>
              <a:rPr lang="en-CA" altLang="en-US" sz="1200" b="1" i="1" dirty="0" err="1">
                <a:latin typeface="Arial" panose="020B0604020202020204" pitchFamily="34" charset="0"/>
                <a:cs typeface="Arial" panose="020B0604020202020204" pitchFamily="34" charset="0"/>
              </a:rPr>
              <a:t>Portátil</a:t>
            </a:r>
            <a:r>
              <a:rPr lang="en-CA" altLang="en-US" sz="1200" b="1" i="1" dirty="0">
                <a:latin typeface="Arial" panose="020B0604020202020204" pitchFamily="34" charset="0"/>
                <a:cs typeface="Arial" panose="020B0604020202020204" pitchFamily="34" charset="0"/>
              </a:rPr>
              <a:t>: </a:t>
            </a:r>
            <a:r>
              <a:rPr lang="en-CA" altLang="en-US" sz="1200" b="1" i="1" dirty="0" err="1">
                <a:latin typeface="Arial" panose="020B0604020202020204" pitchFamily="34" charset="0"/>
                <a:cs typeface="Arial" panose="020B0604020202020204" pitchFamily="34" charset="0"/>
              </a:rPr>
              <a:t>Entregable</a:t>
            </a:r>
            <a:r>
              <a:rPr lang="en-CA" altLang="en-US" sz="1200" b="1" i="1" dirty="0">
                <a:latin typeface="Arial" panose="020B0604020202020204" pitchFamily="34" charset="0"/>
                <a:cs typeface="Arial" panose="020B0604020202020204" pitchFamily="34" charset="0"/>
              </a:rPr>
              <a:t> </a:t>
            </a:r>
            <a:r>
              <a:rPr lang="en-CA" altLang="en-US" sz="1200" b="1" i="1" dirty="0" err="1">
                <a:latin typeface="Arial" panose="020B0604020202020204" pitchFamily="34" charset="0"/>
                <a:cs typeface="Arial" panose="020B0604020202020204" pitchFamily="34" charset="0"/>
              </a:rPr>
              <a:t>en</a:t>
            </a:r>
            <a:r>
              <a:rPr lang="en-CA" altLang="en-US" sz="1200" b="1" i="1" dirty="0">
                <a:latin typeface="Arial" panose="020B0604020202020204" pitchFamily="34" charset="0"/>
                <a:cs typeface="Arial" panose="020B0604020202020204" pitchFamily="34" charset="0"/>
              </a:rPr>
              <a:t> el sitio de </a:t>
            </a:r>
            <a:r>
              <a:rPr lang="en-CA" altLang="en-US" sz="1200" b="1" i="1" dirty="0" err="1">
                <a:latin typeface="Arial" panose="020B0604020202020204" pitchFamily="34" charset="0"/>
                <a:cs typeface="Arial" panose="020B0604020202020204" pitchFamily="34" charset="0"/>
              </a:rPr>
              <a:t>cliente</a:t>
            </a:r>
            <a:endParaRPr lang="en-CA" altLang="en-US" sz="1200" b="1" i="1" dirty="0">
              <a:latin typeface="Arial" panose="020B0604020202020204" pitchFamily="34" charset="0"/>
              <a:cs typeface="Arial" panose="020B0604020202020204" pitchFamily="34" charset="0"/>
            </a:endParaRPr>
          </a:p>
        </p:txBody>
      </p:sp>
      <p:pic>
        <p:nvPicPr>
          <p:cNvPr id="27"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82600" y="5746750"/>
            <a:ext cx="1962150" cy="547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itle 1"/>
          <p:cNvSpPr>
            <a:spLocks noGrp="1"/>
          </p:cNvSpPr>
          <p:nvPr>
            <p:ph type="title"/>
          </p:nvPr>
        </p:nvSpPr>
        <p:spPr>
          <a:xfrm>
            <a:off x="152400" y="304800"/>
            <a:ext cx="5562600" cy="533400"/>
          </a:xfrm>
        </p:spPr>
        <p:txBody>
          <a:bodyPr>
            <a:normAutofit/>
          </a:bodyPr>
          <a:lstStyle/>
          <a:p>
            <a:pPr eaLnBrk="1" hangingPunct="1"/>
            <a:r>
              <a:rPr lang="es-419" altLang="en-US" sz="2000" b="1" dirty="0">
                <a:solidFill>
                  <a:srgbClr val="FF0000"/>
                </a:solidFill>
                <a:latin typeface="Arial" panose="020B0604020202020204" pitchFamily="34" charset="0"/>
                <a:cs typeface="Arial" panose="020B0604020202020204" pitchFamily="34" charset="0"/>
              </a:rPr>
              <a:t>C</a:t>
            </a:r>
            <a:r>
              <a:rPr lang="en-CA" altLang="en-US" sz="2000" b="1" dirty="0" err="1">
                <a:solidFill>
                  <a:srgbClr val="FF0000"/>
                </a:solidFill>
                <a:latin typeface="Arial" panose="020B0604020202020204" pitchFamily="34" charset="0"/>
                <a:cs typeface="Arial" panose="020B0604020202020204" pitchFamily="34" charset="0"/>
              </a:rPr>
              <a:t>apacitación</a:t>
            </a:r>
            <a:endParaRPr lang="en-CA" altLang="en-US" sz="2000" b="1" dirty="0">
              <a:solidFill>
                <a:srgbClr val="FF0000"/>
              </a:solidFill>
              <a:latin typeface="Arial" panose="020B0604020202020204" pitchFamily="34" charset="0"/>
              <a:cs typeface="Arial" panose="020B0604020202020204" pitchFamily="34" charset="0"/>
            </a:endParaRPr>
          </a:p>
        </p:txBody>
      </p:sp>
      <p:sp>
        <p:nvSpPr>
          <p:cNvPr id="29" name="TextBox 1"/>
          <p:cNvSpPr txBox="1">
            <a:spLocks noChangeArrowheads="1"/>
          </p:cNvSpPr>
          <p:nvPr/>
        </p:nvSpPr>
        <p:spPr bwMode="auto">
          <a:xfrm>
            <a:off x="2516188" y="5257800"/>
            <a:ext cx="41344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4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0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1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1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defRPr>
            </a:lvl9pPr>
          </a:lstStyle>
          <a:p>
            <a:pPr>
              <a:spcBef>
                <a:spcPct val="0"/>
              </a:spcBef>
              <a:buFontTx/>
              <a:buNone/>
            </a:pPr>
            <a:r>
              <a:rPr lang="en-CA" altLang="en-US" sz="1800" dirty="0">
                <a:latin typeface="Arial" panose="020B0604020202020204" pitchFamily="34" charset="0"/>
                <a:cs typeface="Arial" panose="020B0604020202020204" pitchFamily="34" charset="0"/>
              </a:rPr>
              <a:t>(</a:t>
            </a:r>
            <a:r>
              <a:rPr lang="en-CA" altLang="en-US" sz="1800" dirty="0" err="1">
                <a:latin typeface="Arial" panose="020B0604020202020204" pitchFamily="34" charset="0"/>
                <a:cs typeface="Arial" panose="020B0604020202020204" pitchFamily="34" charset="0"/>
              </a:rPr>
              <a:t>Programa</a:t>
            </a:r>
            <a:r>
              <a:rPr lang="en-CA" altLang="en-US" sz="1800" dirty="0">
                <a:latin typeface="Arial" panose="020B0604020202020204" pitchFamily="34" charset="0"/>
                <a:cs typeface="Arial" panose="020B0604020202020204" pitchFamily="34" charset="0"/>
              </a:rPr>
              <a:t> de </a:t>
            </a:r>
            <a:r>
              <a:rPr lang="en-CA" altLang="en-US" sz="1800" dirty="0" err="1">
                <a:latin typeface="Arial" panose="020B0604020202020204" pitchFamily="34" charset="0"/>
                <a:cs typeface="Arial" panose="020B0604020202020204" pitchFamily="34" charset="0"/>
              </a:rPr>
              <a:t>Información</a:t>
            </a:r>
            <a:r>
              <a:rPr lang="en-CA" altLang="en-US" sz="1800" dirty="0">
                <a:latin typeface="Arial" panose="020B0604020202020204" pitchFamily="34" charset="0"/>
                <a:cs typeface="Arial" panose="020B0604020202020204" pitchFamily="34" charset="0"/>
              </a:rPr>
              <a:t> </a:t>
            </a:r>
            <a:r>
              <a:rPr lang="en-CA" altLang="en-US" sz="1800" dirty="0" err="1">
                <a:latin typeface="Arial" panose="020B0604020202020204" pitchFamily="34" charset="0"/>
                <a:cs typeface="Arial" panose="020B0604020202020204" pitchFamily="34" charset="0"/>
              </a:rPr>
              <a:t>Geográfica</a:t>
            </a:r>
            <a:r>
              <a:rPr lang="en-CA" altLang="en-US" sz="1800" dirty="0">
                <a:latin typeface="Arial" panose="020B0604020202020204" pitchFamily="34" charset="0"/>
                <a:cs typeface="Arial" panose="020B0604020202020204" pitchFamily="34" charset="0"/>
              </a:rPr>
              <a:t>)</a:t>
            </a:r>
          </a:p>
        </p:txBody>
      </p:sp>
      <p:pic>
        <p:nvPicPr>
          <p:cNvPr id="3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70300" y="5703888"/>
            <a:ext cx="1962150" cy="547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642100" y="5732463"/>
            <a:ext cx="1962150" cy="547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55508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44463" y="2814638"/>
            <a:ext cx="4343400" cy="3422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24400" y="2819400"/>
            <a:ext cx="4227513" cy="3394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1066800"/>
            <a:ext cx="3001963"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a:spLocks noChangeArrowheads="1"/>
          </p:cNvSpPr>
          <p:nvPr/>
        </p:nvSpPr>
        <p:spPr bwMode="auto">
          <a:xfrm>
            <a:off x="990600" y="2286000"/>
            <a:ext cx="26597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r>
              <a:rPr lang="en-CA" altLang="en-US" dirty="0" err="1">
                <a:latin typeface="Arial" panose="020B0604020202020204" pitchFamily="34" charset="0"/>
                <a:cs typeface="Arial" panose="020B0604020202020204" pitchFamily="34" charset="0"/>
              </a:rPr>
              <a:t>Programa</a:t>
            </a:r>
            <a:r>
              <a:rPr lang="en-CA" altLang="en-US" dirty="0">
                <a:latin typeface="Arial" panose="020B0604020202020204" pitchFamily="34" charset="0"/>
                <a:cs typeface="Arial" panose="020B0604020202020204" pitchFamily="34" charset="0"/>
              </a:rPr>
              <a:t> IHO Cat B S5</a:t>
            </a:r>
          </a:p>
        </p:txBody>
      </p:sp>
      <p:sp>
        <p:nvSpPr>
          <p:cNvPr id="8" name="TextBox 7"/>
          <p:cNvSpPr txBox="1">
            <a:spLocks noChangeArrowheads="1"/>
          </p:cNvSpPr>
          <p:nvPr/>
        </p:nvSpPr>
        <p:spPr bwMode="auto">
          <a:xfrm>
            <a:off x="5581650" y="2286000"/>
            <a:ext cx="26597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r>
              <a:rPr lang="en-CA" altLang="en-US" dirty="0" err="1">
                <a:latin typeface="Arial" panose="020B0604020202020204" pitchFamily="34" charset="0"/>
                <a:cs typeface="Arial" panose="020B0604020202020204" pitchFamily="34" charset="0"/>
              </a:rPr>
              <a:t>Programa</a:t>
            </a:r>
            <a:r>
              <a:rPr lang="en-CA" altLang="en-US" dirty="0">
                <a:latin typeface="Arial" panose="020B0604020202020204" pitchFamily="34" charset="0"/>
                <a:cs typeface="Arial" panose="020B0604020202020204" pitchFamily="34" charset="0"/>
              </a:rPr>
              <a:t> IHO Cat B S8</a:t>
            </a:r>
          </a:p>
        </p:txBody>
      </p:sp>
    </p:spTree>
    <p:extLst>
      <p:ext uri="{BB962C8B-B14F-4D97-AF65-F5344CB8AC3E}">
        <p14:creationId xmlns:p14="http://schemas.microsoft.com/office/powerpoint/2010/main" val="40699176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CA178E9-A77C-430C-8224-3728A09C1EE4}"/>
              </a:ext>
            </a:extLst>
          </p:cNvPr>
          <p:cNvSpPr/>
          <p:nvPr/>
        </p:nvSpPr>
        <p:spPr>
          <a:xfrm>
            <a:off x="4306825" y="1603341"/>
            <a:ext cx="4836800" cy="4397410"/>
          </a:xfrm>
          <a:prstGeom prst="rect">
            <a:avLst/>
          </a:prstGeom>
          <a:solidFill>
            <a:srgbClr val="36363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97000" tIns="34290" rIns="297000" bIns="34290" numCol="1" spcCol="0" rtlCol="0" fromWordArt="0" anchor="t" anchorCtr="0" forceAA="0" compatLnSpc="1">
            <a:prstTxWarp prst="textNoShape">
              <a:avLst/>
            </a:prstTxWarp>
            <a:noAutofit/>
          </a:bodyPr>
          <a:lstStyle/>
          <a:p>
            <a:r>
              <a:rPr lang="en-CA" sz="2400" dirty="0">
                <a:solidFill>
                  <a:srgbClr val="363636"/>
                </a:solidFill>
              </a:rPr>
              <a:t>Short hydrographic surveying training sessions</a:t>
            </a:r>
          </a:p>
        </p:txBody>
      </p:sp>
      <p:sp>
        <p:nvSpPr>
          <p:cNvPr id="3" name="Slide Number Placeholder 2">
            <a:extLst>
              <a:ext uri="{FF2B5EF4-FFF2-40B4-BE49-F238E27FC236}">
                <a16:creationId xmlns:a16="http://schemas.microsoft.com/office/drawing/2014/main" id="{39923F15-318E-47E2-98D0-1DCFE7C7B14F}"/>
              </a:ext>
            </a:extLst>
          </p:cNvPr>
          <p:cNvSpPr>
            <a:spLocks noGrp="1"/>
          </p:cNvSpPr>
          <p:nvPr>
            <p:ph type="sldNum" sz="quarter" idx="10"/>
          </p:nvPr>
        </p:nvSpPr>
        <p:spPr/>
        <p:txBody>
          <a:bodyPr/>
          <a:lstStyle/>
          <a:p>
            <a:fld id="{8F8197B2-C493-48A4-8C04-1F6A02EC3706}" type="slidenum">
              <a:rPr lang="en-GB" smtClean="0"/>
              <a:pPr/>
              <a:t>6</a:t>
            </a:fld>
            <a:endParaRPr lang="en-GB" dirty="0"/>
          </a:p>
        </p:txBody>
      </p:sp>
      <p:sp>
        <p:nvSpPr>
          <p:cNvPr id="35" name="Text Placeholder 5">
            <a:extLst>
              <a:ext uri="{FF2B5EF4-FFF2-40B4-BE49-F238E27FC236}">
                <a16:creationId xmlns:a16="http://schemas.microsoft.com/office/drawing/2014/main" id="{CE395A7A-A327-4B6E-AC82-4987C1FC2E30}"/>
              </a:ext>
            </a:extLst>
          </p:cNvPr>
          <p:cNvSpPr>
            <a:spLocks noGrp="1"/>
          </p:cNvSpPr>
          <p:nvPr/>
        </p:nvSpPr>
        <p:spPr>
          <a:xfrm>
            <a:off x="698435" y="2141546"/>
            <a:ext cx="3086272" cy="296854"/>
          </a:xfrm>
          <a:prstGeom prst="rect">
            <a:avLst/>
          </a:prstGeom>
        </p:spPr>
        <p:txBody>
          <a:bodyPr vert="horz" lIns="0" tIns="0" rIns="0" bIns="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ZA" sz="2100" dirty="0" err="1">
                <a:solidFill>
                  <a:srgbClr val="363636"/>
                </a:solidFill>
              </a:rPr>
              <a:t>Servicios</a:t>
            </a:r>
            <a:r>
              <a:rPr lang="en-ZA" sz="2100" dirty="0">
                <a:solidFill>
                  <a:srgbClr val="363636"/>
                </a:solidFill>
              </a:rPr>
              <a:t> </a:t>
            </a:r>
            <a:r>
              <a:rPr lang="en-ZA" sz="2100" dirty="0" err="1">
                <a:solidFill>
                  <a:srgbClr val="363636"/>
                </a:solidFill>
              </a:rPr>
              <a:t>hidrográficos</a:t>
            </a:r>
            <a:endParaRPr lang="en-ZA" sz="2100" dirty="0">
              <a:solidFill>
                <a:srgbClr val="363636"/>
              </a:solidFill>
            </a:endParaRPr>
          </a:p>
        </p:txBody>
      </p:sp>
      <p:sp>
        <p:nvSpPr>
          <p:cNvPr id="37" name="Text Placeholder 5">
            <a:extLst>
              <a:ext uri="{FF2B5EF4-FFF2-40B4-BE49-F238E27FC236}">
                <a16:creationId xmlns:a16="http://schemas.microsoft.com/office/drawing/2014/main" id="{4DB11088-5CF3-4AB6-85A7-F4869E295C39}"/>
              </a:ext>
            </a:extLst>
          </p:cNvPr>
          <p:cNvSpPr>
            <a:spLocks noGrp="1"/>
          </p:cNvSpPr>
          <p:nvPr/>
        </p:nvSpPr>
        <p:spPr>
          <a:xfrm>
            <a:off x="4470340" y="1447800"/>
            <a:ext cx="5054660" cy="537088"/>
          </a:xfrm>
          <a:prstGeom prst="rect">
            <a:avLst/>
          </a:prstGeom>
        </p:spPr>
        <p:txBody>
          <a:bodyPr vert="horz" lIns="0" tIns="0" rIns="0" bIns="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sz="1800" dirty="0" err="1">
                <a:solidFill>
                  <a:schemeClr val="bg1"/>
                </a:solidFill>
              </a:rPr>
              <a:t>Servicios</a:t>
            </a:r>
            <a:r>
              <a:rPr lang="en-ZA" sz="1800" dirty="0">
                <a:solidFill>
                  <a:schemeClr val="bg1"/>
                </a:solidFill>
              </a:rPr>
              <a:t> de </a:t>
            </a:r>
            <a:r>
              <a:rPr lang="en-ZA" sz="1800" dirty="0" err="1">
                <a:solidFill>
                  <a:schemeClr val="bg1"/>
                </a:solidFill>
              </a:rPr>
              <a:t>capacitación</a:t>
            </a:r>
            <a:r>
              <a:rPr lang="en-ZA" sz="1800" dirty="0">
                <a:solidFill>
                  <a:schemeClr val="bg1"/>
                </a:solidFill>
              </a:rPr>
              <a:t>  – IIC Academy</a:t>
            </a:r>
          </a:p>
        </p:txBody>
      </p:sp>
      <p:sp>
        <p:nvSpPr>
          <p:cNvPr id="5" name="Footer Placeholder 4">
            <a:extLst>
              <a:ext uri="{FF2B5EF4-FFF2-40B4-BE49-F238E27FC236}">
                <a16:creationId xmlns:a16="http://schemas.microsoft.com/office/drawing/2014/main" id="{38E8268A-F792-4F71-BF25-F95645743289}"/>
              </a:ext>
            </a:extLst>
          </p:cNvPr>
          <p:cNvSpPr>
            <a:spLocks noGrp="1"/>
          </p:cNvSpPr>
          <p:nvPr>
            <p:ph type="ftr" sz="quarter" idx="11"/>
          </p:nvPr>
        </p:nvSpPr>
        <p:spPr/>
        <p:txBody>
          <a:bodyPr/>
          <a:lstStyle/>
          <a:p>
            <a:endParaRPr lang="en-CA" dirty="0"/>
          </a:p>
        </p:txBody>
      </p:sp>
      <p:grpSp>
        <p:nvGrpSpPr>
          <p:cNvPr id="7" name="Group 6">
            <a:extLst>
              <a:ext uri="{FF2B5EF4-FFF2-40B4-BE49-F238E27FC236}">
                <a16:creationId xmlns:a16="http://schemas.microsoft.com/office/drawing/2014/main" id="{407B70C9-04EB-4FDE-B0FC-699632319791}"/>
              </a:ext>
            </a:extLst>
          </p:cNvPr>
          <p:cNvGrpSpPr/>
          <p:nvPr/>
        </p:nvGrpSpPr>
        <p:grpSpPr>
          <a:xfrm>
            <a:off x="586003" y="2819400"/>
            <a:ext cx="3311134" cy="3077417"/>
            <a:chOff x="256581" y="1716152"/>
            <a:chExt cx="5208297" cy="4763516"/>
          </a:xfrm>
        </p:grpSpPr>
        <p:pic>
          <p:nvPicPr>
            <p:cNvPr id="6" name="Picture 5">
              <a:extLst>
                <a:ext uri="{FF2B5EF4-FFF2-40B4-BE49-F238E27FC236}">
                  <a16:creationId xmlns:a16="http://schemas.microsoft.com/office/drawing/2014/main" id="{6CD648F6-88AC-45FF-B55C-1AE2FB68770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80514" y="4043782"/>
              <a:ext cx="1857140" cy="1158114"/>
            </a:xfrm>
            <a:prstGeom prst="rect">
              <a:avLst/>
            </a:prstGeom>
            <a:ln w="76200">
              <a:solidFill>
                <a:schemeClr val="bg1"/>
              </a:solidFill>
            </a:ln>
          </p:spPr>
        </p:pic>
        <p:pic>
          <p:nvPicPr>
            <p:cNvPr id="31" name="Picture 30">
              <a:extLst>
                <a:ext uri="{FF2B5EF4-FFF2-40B4-BE49-F238E27FC236}">
                  <a16:creationId xmlns:a16="http://schemas.microsoft.com/office/drawing/2014/main" id="{65CC452A-829E-46DC-BCAD-EBD7C0529649}"/>
                </a:ext>
              </a:extLst>
            </p:cNvPr>
            <p:cNvPicPr/>
            <p:nvPr/>
          </p:nvPicPr>
          <p:blipFill>
            <a:blip r:embed="rId4"/>
            <a:stretch>
              <a:fillRect/>
            </a:stretch>
          </p:blipFill>
          <p:spPr>
            <a:xfrm>
              <a:off x="1992024" y="1716152"/>
              <a:ext cx="1956845" cy="1601300"/>
            </a:xfrm>
            <a:prstGeom prst="rect">
              <a:avLst/>
            </a:prstGeom>
            <a:ln w="76200">
              <a:solidFill>
                <a:schemeClr val="bg1"/>
              </a:solidFill>
            </a:ln>
          </p:spPr>
        </p:pic>
        <p:pic>
          <p:nvPicPr>
            <p:cNvPr id="28" name="Picture 27">
              <a:extLst>
                <a:ext uri="{FF2B5EF4-FFF2-40B4-BE49-F238E27FC236}">
                  <a16:creationId xmlns:a16="http://schemas.microsoft.com/office/drawing/2014/main" id="{9E8A26FC-BE90-4933-ADA6-E74F22CFF9A1}"/>
                </a:ext>
              </a:extLst>
            </p:cNvPr>
            <p:cNvPicPr/>
            <p:nvPr/>
          </p:nvPicPr>
          <p:blipFill>
            <a:blip r:embed="rId5"/>
            <a:stretch>
              <a:fillRect/>
            </a:stretch>
          </p:blipFill>
          <p:spPr>
            <a:xfrm>
              <a:off x="3815212" y="1716152"/>
              <a:ext cx="1649666" cy="1313015"/>
            </a:xfrm>
            <a:prstGeom prst="rect">
              <a:avLst/>
            </a:prstGeom>
            <a:ln w="76200">
              <a:solidFill>
                <a:schemeClr val="bg1"/>
              </a:solidFill>
            </a:ln>
          </p:spPr>
        </p:pic>
        <p:pic>
          <p:nvPicPr>
            <p:cNvPr id="15" name="Picture 14">
              <a:extLst>
                <a:ext uri="{FF2B5EF4-FFF2-40B4-BE49-F238E27FC236}">
                  <a16:creationId xmlns:a16="http://schemas.microsoft.com/office/drawing/2014/main" id="{A2DBD311-612B-48AF-9FF6-E492194D8FA2}"/>
                </a:ext>
              </a:extLst>
            </p:cNvPr>
            <p:cNvPicPr/>
            <p:nvPr/>
          </p:nvPicPr>
          <p:blipFill>
            <a:blip r:embed="rId6" cstate="screen">
              <a:extLst>
                <a:ext uri="{28A0092B-C50C-407E-A947-70E740481C1C}">
                  <a14:useLocalDpi xmlns:a14="http://schemas.microsoft.com/office/drawing/2010/main"/>
                </a:ext>
              </a:extLst>
            </a:blip>
            <a:stretch>
              <a:fillRect/>
            </a:stretch>
          </p:blipFill>
          <p:spPr>
            <a:xfrm>
              <a:off x="3772529" y="5106417"/>
              <a:ext cx="1692349" cy="1362341"/>
            </a:xfrm>
            <a:prstGeom prst="rect">
              <a:avLst/>
            </a:prstGeom>
            <a:ln w="76200">
              <a:solidFill>
                <a:schemeClr val="bg1"/>
              </a:solidFill>
            </a:ln>
          </p:spPr>
        </p:pic>
        <p:pic>
          <p:nvPicPr>
            <p:cNvPr id="19" name="Picture 18" descr="C:\1_IIC\PROJECTS\Panama\2014-Dec_Tender\Operations\Photos\2015Feb24_CZMIL_setup\DSC09313.JPG">
              <a:extLst>
                <a:ext uri="{FF2B5EF4-FFF2-40B4-BE49-F238E27FC236}">
                  <a16:creationId xmlns:a16="http://schemas.microsoft.com/office/drawing/2014/main" id="{509CAA36-9802-410C-93DF-4B9E2B8FBC1F}"/>
                </a:ext>
              </a:extLst>
            </p:cNvPr>
            <p:cNvPicPr/>
            <p:nvPr/>
          </p:nvPicPr>
          <p:blipFill rotWithShape="1">
            <a:blip r:embed="rId7" cstate="screen">
              <a:extLst>
                <a:ext uri="{28A0092B-C50C-407E-A947-70E740481C1C}">
                  <a14:useLocalDpi xmlns:a14="http://schemas.microsoft.com/office/drawing/2010/main"/>
                </a:ext>
              </a:extLst>
            </a:blip>
            <a:srcRect/>
            <a:stretch/>
          </p:blipFill>
          <p:spPr bwMode="auto">
            <a:xfrm>
              <a:off x="280515" y="1716152"/>
              <a:ext cx="1857139" cy="1277582"/>
            </a:xfrm>
            <a:prstGeom prst="rect">
              <a:avLst/>
            </a:prstGeom>
            <a:noFill/>
            <a:ln w="76200">
              <a:solidFill>
                <a:schemeClr val="bg1"/>
              </a:solidFill>
            </a:ln>
            <a:extLst>
              <a:ext uri="{53640926-AAD7-44D8-BBD7-CCE9431645EC}">
                <a14:shadowObscured xmlns:a14="http://schemas.microsoft.com/office/drawing/2010/main"/>
              </a:ext>
            </a:extLst>
          </p:spPr>
        </p:pic>
        <p:pic>
          <p:nvPicPr>
            <p:cNvPr id="21" name="Picture 3">
              <a:extLst>
                <a:ext uri="{FF2B5EF4-FFF2-40B4-BE49-F238E27FC236}">
                  <a16:creationId xmlns:a16="http://schemas.microsoft.com/office/drawing/2014/main" id="{B9268ABC-A4E4-429F-B67A-7EAF7159D152}"/>
                </a:ext>
              </a:extLst>
            </p:cNvPr>
            <p:cNvPicPr>
              <a:picLocks noChangeAspect="1" noChangeArrowheads="1"/>
            </p:cNvPicPr>
            <p:nvPr/>
          </p:nvPicPr>
          <p:blipFill rotWithShape="1">
            <a:blip r:embed="rId8" cstate="hqprint">
              <a:extLst>
                <a:ext uri="{28A0092B-C50C-407E-A947-70E740481C1C}">
                  <a14:useLocalDpi xmlns:a14="http://schemas.microsoft.com/office/drawing/2010/main"/>
                </a:ext>
              </a:extLst>
            </a:blip>
            <a:srcRect/>
            <a:stretch/>
          </p:blipFill>
          <p:spPr bwMode="auto">
            <a:xfrm>
              <a:off x="256581" y="5310911"/>
              <a:ext cx="1867549" cy="1168756"/>
            </a:xfrm>
            <a:prstGeom prst="rect">
              <a:avLst/>
            </a:prstGeom>
            <a:noFill/>
            <a:ln w="762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1">
              <a:extLst>
                <a:ext uri="{FF2B5EF4-FFF2-40B4-BE49-F238E27FC236}">
                  <a16:creationId xmlns:a16="http://schemas.microsoft.com/office/drawing/2014/main" id="{60BDBE52-04B3-4CB5-A38E-BC943F2915A9}"/>
                </a:ext>
              </a:extLst>
            </p:cNvPr>
            <p:cNvPicPr/>
            <p:nvPr/>
          </p:nvPicPr>
          <p:blipFill>
            <a:blip r:embed="rId9" cstate="hqprint">
              <a:extLst>
                <a:ext uri="{28A0092B-C50C-407E-A947-70E740481C1C}">
                  <a14:useLocalDpi xmlns:a14="http://schemas.microsoft.com/office/drawing/2010/main"/>
                </a:ext>
              </a:extLst>
            </a:blip>
            <a:stretch>
              <a:fillRect/>
            </a:stretch>
          </p:blipFill>
          <p:spPr>
            <a:xfrm>
              <a:off x="3815212" y="2931570"/>
              <a:ext cx="1649666" cy="2196346"/>
            </a:xfrm>
            <a:prstGeom prst="rect">
              <a:avLst/>
            </a:prstGeom>
            <a:ln w="76200">
              <a:solidFill>
                <a:schemeClr val="bg1"/>
              </a:solidFill>
            </a:ln>
          </p:spPr>
        </p:pic>
        <p:pic>
          <p:nvPicPr>
            <p:cNvPr id="23" name="Picture 22">
              <a:extLst>
                <a:ext uri="{FF2B5EF4-FFF2-40B4-BE49-F238E27FC236}">
                  <a16:creationId xmlns:a16="http://schemas.microsoft.com/office/drawing/2014/main" id="{E96F2804-1917-4224-ABA5-32DBD1DAC4F1}"/>
                </a:ext>
              </a:extLst>
            </p:cNvPr>
            <p:cNvPicPr/>
            <p:nvPr/>
          </p:nvPicPr>
          <p:blipFill rotWithShape="1">
            <a:blip r:embed="rId10" cstate="hqprint">
              <a:extLst>
                <a:ext uri="{28A0092B-C50C-407E-A947-70E740481C1C}">
                  <a14:useLocalDpi xmlns:a14="http://schemas.microsoft.com/office/drawing/2010/main"/>
                </a:ext>
              </a:extLst>
            </a:blip>
            <a:srcRect/>
            <a:stretch/>
          </p:blipFill>
          <p:spPr>
            <a:xfrm>
              <a:off x="2180336" y="4708075"/>
              <a:ext cx="1546187" cy="1771593"/>
            </a:xfrm>
            <a:prstGeom prst="rect">
              <a:avLst/>
            </a:prstGeom>
            <a:ln w="76200">
              <a:solidFill>
                <a:schemeClr val="bg1"/>
              </a:solidFill>
            </a:ln>
          </p:spPr>
        </p:pic>
        <p:pic>
          <p:nvPicPr>
            <p:cNvPr id="24" name="Picture 2">
              <a:extLst>
                <a:ext uri="{FF2B5EF4-FFF2-40B4-BE49-F238E27FC236}">
                  <a16:creationId xmlns:a16="http://schemas.microsoft.com/office/drawing/2014/main" id="{95E13236-1761-4058-863E-FCE79F50E87C}"/>
                </a:ext>
              </a:extLst>
            </p:cNvPr>
            <p:cNvPicPr>
              <a:picLocks noChangeAspect="1" noChangeArrowheads="1"/>
            </p:cNvPicPr>
            <p:nvPr/>
          </p:nvPicPr>
          <p:blipFill rotWithShape="1">
            <a:blip r:embed="rId11" cstate="hqprint">
              <a:extLst>
                <a:ext uri="{28A0092B-C50C-407E-A947-70E740481C1C}">
                  <a14:useLocalDpi xmlns:a14="http://schemas.microsoft.com/office/drawing/2010/main"/>
                </a:ext>
              </a:extLst>
            </a:blip>
            <a:srcRect/>
            <a:stretch/>
          </p:blipFill>
          <p:spPr bwMode="auto">
            <a:xfrm>
              <a:off x="280514" y="2931570"/>
              <a:ext cx="1857139" cy="1075398"/>
            </a:xfrm>
            <a:prstGeom prst="rect">
              <a:avLst/>
            </a:prstGeom>
            <a:noFill/>
            <a:ln w="762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9">
              <a:extLst>
                <a:ext uri="{FF2B5EF4-FFF2-40B4-BE49-F238E27FC236}">
                  <a16:creationId xmlns:a16="http://schemas.microsoft.com/office/drawing/2014/main" id="{79F9491A-DC94-4271-B4BC-00B8503D09FE}"/>
                </a:ext>
              </a:extLst>
            </p:cNvPr>
            <p:cNvPicPr>
              <a:picLocks noChangeAspect="1"/>
            </p:cNvPicPr>
            <p:nvPr/>
          </p:nvPicPr>
          <p:blipFill>
            <a:blip r:embed="rId12"/>
            <a:stretch>
              <a:fillRect/>
            </a:stretch>
          </p:blipFill>
          <p:spPr>
            <a:xfrm>
              <a:off x="1933860" y="2949195"/>
              <a:ext cx="2059460" cy="2002119"/>
            </a:xfrm>
            <a:prstGeom prst="ellipse">
              <a:avLst/>
            </a:prstGeom>
            <a:ln w="76200">
              <a:solidFill>
                <a:schemeClr val="bg1"/>
              </a:solidFill>
            </a:ln>
          </p:spPr>
        </p:pic>
      </p:grpSp>
      <p:pic>
        <p:nvPicPr>
          <p:cNvPr id="34" name="Picture 33">
            <a:extLst>
              <a:ext uri="{FF2B5EF4-FFF2-40B4-BE49-F238E27FC236}">
                <a16:creationId xmlns:a16="http://schemas.microsoft.com/office/drawing/2014/main" id="{D23FE21A-EC0C-41D5-B634-5D2471E123EB}"/>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287930" y="2641146"/>
            <a:ext cx="1152959" cy="882590"/>
          </a:xfrm>
          <a:prstGeom prst="rect">
            <a:avLst/>
          </a:prstGeom>
          <a:ln w="76200">
            <a:solidFill>
              <a:srgbClr val="363636"/>
            </a:solidFill>
          </a:ln>
        </p:spPr>
      </p:pic>
      <p:pic>
        <p:nvPicPr>
          <p:cNvPr id="36" name="Picture 35">
            <a:extLst>
              <a:ext uri="{FF2B5EF4-FFF2-40B4-BE49-F238E27FC236}">
                <a16:creationId xmlns:a16="http://schemas.microsoft.com/office/drawing/2014/main" id="{EB6EF0C6-4A88-46DD-BE4F-AB7E17887C36}"/>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394140" y="2465443"/>
            <a:ext cx="1152959" cy="882416"/>
          </a:xfrm>
          <a:prstGeom prst="rect">
            <a:avLst/>
          </a:prstGeom>
          <a:ln w="19050">
            <a:solidFill>
              <a:srgbClr val="363636"/>
            </a:solidFill>
          </a:ln>
        </p:spPr>
      </p:pic>
      <p:pic>
        <p:nvPicPr>
          <p:cNvPr id="40" name="Picture 39">
            <a:extLst>
              <a:ext uri="{FF2B5EF4-FFF2-40B4-BE49-F238E27FC236}">
                <a16:creationId xmlns:a16="http://schemas.microsoft.com/office/drawing/2014/main" id="{7B00E4FF-9489-4F99-BDA6-BA89759C91C7}"/>
              </a:ext>
            </a:extLst>
          </p:cNvPr>
          <p:cNvPicPr>
            <a:picLocks noChangeAspect="1"/>
          </p:cNvPicPr>
          <p:nvPr/>
        </p:nvPicPr>
        <p:blipFill>
          <a:blip r:embed="rId15"/>
          <a:stretch>
            <a:fillRect/>
          </a:stretch>
        </p:blipFill>
        <p:spPr>
          <a:xfrm>
            <a:off x="4662375" y="3919538"/>
            <a:ext cx="2396601" cy="804229"/>
          </a:xfrm>
          <a:prstGeom prst="rect">
            <a:avLst/>
          </a:prstGeom>
          <a:ln w="28575">
            <a:solidFill>
              <a:srgbClr val="363636"/>
            </a:solidFill>
          </a:ln>
        </p:spPr>
      </p:pic>
      <p:pic>
        <p:nvPicPr>
          <p:cNvPr id="39" name="Picture 38">
            <a:extLst>
              <a:ext uri="{FF2B5EF4-FFF2-40B4-BE49-F238E27FC236}">
                <a16:creationId xmlns:a16="http://schemas.microsoft.com/office/drawing/2014/main" id="{7CCF3144-D008-47F5-8B52-45BB736FF05A}"/>
              </a:ext>
            </a:extLst>
          </p:cNvPr>
          <p:cNvPicPr>
            <a:picLocks noChangeAspect="1"/>
          </p:cNvPicPr>
          <p:nvPr/>
        </p:nvPicPr>
        <p:blipFill rotWithShape="1">
          <a:blip r:embed="rId16" cstate="hqprint">
            <a:extLst>
              <a:ext uri="{28A0092B-C50C-407E-A947-70E740481C1C}">
                <a14:useLocalDpi xmlns:a14="http://schemas.microsoft.com/office/drawing/2010/main"/>
              </a:ext>
            </a:extLst>
          </a:blip>
          <a:srcRect/>
          <a:stretch/>
        </p:blipFill>
        <p:spPr>
          <a:xfrm>
            <a:off x="7188350" y="3927616"/>
            <a:ext cx="1732099" cy="795953"/>
          </a:xfrm>
          <a:prstGeom prst="rect">
            <a:avLst/>
          </a:prstGeom>
          <a:ln w="76200">
            <a:solidFill>
              <a:srgbClr val="363636"/>
            </a:solidFill>
            <a:miter lim="800000"/>
          </a:ln>
        </p:spPr>
      </p:pic>
      <p:sp>
        <p:nvSpPr>
          <p:cNvPr id="8" name="Rectangle 7">
            <a:extLst>
              <a:ext uri="{FF2B5EF4-FFF2-40B4-BE49-F238E27FC236}">
                <a16:creationId xmlns:a16="http://schemas.microsoft.com/office/drawing/2014/main" id="{26EDD7A6-B529-4DD9-A982-E36083EA0357}"/>
              </a:ext>
            </a:extLst>
          </p:cNvPr>
          <p:cNvSpPr/>
          <p:nvPr/>
        </p:nvSpPr>
        <p:spPr>
          <a:xfrm>
            <a:off x="4306825" y="2067240"/>
            <a:ext cx="3663182" cy="300082"/>
          </a:xfrm>
          <a:prstGeom prst="rect">
            <a:avLst/>
          </a:prstGeom>
        </p:spPr>
        <p:txBody>
          <a:bodyPr wrap="none">
            <a:spAutoFit/>
          </a:bodyPr>
          <a:lstStyle/>
          <a:p>
            <a:r>
              <a:rPr lang="en-CA" sz="1350" dirty="0" err="1">
                <a:solidFill>
                  <a:schemeClr val="bg1"/>
                </a:solidFill>
              </a:rPr>
              <a:t>Programas</a:t>
            </a:r>
            <a:r>
              <a:rPr lang="en-CA" sz="1350" dirty="0">
                <a:solidFill>
                  <a:schemeClr val="bg1"/>
                </a:solidFill>
              </a:rPr>
              <a:t> </a:t>
            </a:r>
            <a:r>
              <a:rPr lang="en-CA" sz="1350" dirty="0" err="1">
                <a:solidFill>
                  <a:schemeClr val="bg1"/>
                </a:solidFill>
              </a:rPr>
              <a:t>reconocidos</a:t>
            </a:r>
            <a:r>
              <a:rPr lang="en-CA" sz="1350" dirty="0">
                <a:solidFill>
                  <a:schemeClr val="bg1"/>
                </a:solidFill>
              </a:rPr>
              <a:t> por la FIG/IHO/ICA</a:t>
            </a:r>
          </a:p>
        </p:txBody>
      </p:sp>
      <p:sp>
        <p:nvSpPr>
          <p:cNvPr id="9" name="Rectangle 8">
            <a:extLst>
              <a:ext uri="{FF2B5EF4-FFF2-40B4-BE49-F238E27FC236}">
                <a16:creationId xmlns:a16="http://schemas.microsoft.com/office/drawing/2014/main" id="{D59468F5-F17F-4C78-A48D-D7846C5EBE16}"/>
              </a:ext>
            </a:extLst>
          </p:cNvPr>
          <p:cNvSpPr/>
          <p:nvPr/>
        </p:nvSpPr>
        <p:spPr>
          <a:xfrm>
            <a:off x="5093191" y="3600485"/>
            <a:ext cx="1220206" cy="300082"/>
          </a:xfrm>
          <a:prstGeom prst="rect">
            <a:avLst/>
          </a:prstGeom>
        </p:spPr>
        <p:txBody>
          <a:bodyPr wrap="none">
            <a:spAutoFit/>
          </a:bodyPr>
          <a:lstStyle/>
          <a:p>
            <a:r>
              <a:rPr lang="en-CA" sz="1350" dirty="0" err="1">
                <a:solidFill>
                  <a:schemeClr val="bg1"/>
                </a:solidFill>
              </a:rPr>
              <a:t>Cursos</a:t>
            </a:r>
            <a:r>
              <a:rPr lang="en-CA" sz="1350" dirty="0">
                <a:solidFill>
                  <a:schemeClr val="bg1"/>
                </a:solidFill>
              </a:rPr>
              <a:t> </a:t>
            </a:r>
            <a:r>
              <a:rPr lang="en-CA" sz="1350" dirty="0" err="1">
                <a:solidFill>
                  <a:schemeClr val="bg1"/>
                </a:solidFill>
              </a:rPr>
              <a:t>cortos</a:t>
            </a:r>
            <a:endParaRPr lang="en-CA" sz="1350" dirty="0">
              <a:solidFill>
                <a:schemeClr val="bg1"/>
              </a:solidFill>
            </a:endParaRPr>
          </a:p>
        </p:txBody>
      </p:sp>
      <p:sp>
        <p:nvSpPr>
          <p:cNvPr id="29" name="Rectangle 28">
            <a:extLst>
              <a:ext uri="{FF2B5EF4-FFF2-40B4-BE49-F238E27FC236}">
                <a16:creationId xmlns:a16="http://schemas.microsoft.com/office/drawing/2014/main" id="{D4C4D2A0-4B11-48E8-94C0-A8968FEA3839}"/>
              </a:ext>
            </a:extLst>
          </p:cNvPr>
          <p:cNvSpPr/>
          <p:nvPr/>
        </p:nvSpPr>
        <p:spPr>
          <a:xfrm>
            <a:off x="6113527" y="4829471"/>
            <a:ext cx="1582484" cy="300082"/>
          </a:xfrm>
          <a:prstGeom prst="rect">
            <a:avLst/>
          </a:prstGeom>
        </p:spPr>
        <p:txBody>
          <a:bodyPr wrap="none">
            <a:spAutoFit/>
          </a:bodyPr>
          <a:lstStyle/>
          <a:p>
            <a:r>
              <a:rPr lang="en-CA" sz="1350" dirty="0">
                <a:solidFill>
                  <a:schemeClr val="bg1"/>
                </a:solidFill>
              </a:rPr>
              <a:t>Distance Learning</a:t>
            </a:r>
          </a:p>
        </p:txBody>
      </p:sp>
      <p:pic>
        <p:nvPicPr>
          <p:cNvPr id="42" name="Picture 41">
            <a:extLst>
              <a:ext uri="{FF2B5EF4-FFF2-40B4-BE49-F238E27FC236}">
                <a16:creationId xmlns:a16="http://schemas.microsoft.com/office/drawing/2014/main" id="{D991E32A-5876-4F80-8A97-E5DF7F73C2D8}"/>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4900726" y="5154753"/>
            <a:ext cx="1212801" cy="277934"/>
          </a:xfrm>
          <a:prstGeom prst="rect">
            <a:avLst/>
          </a:prstGeom>
        </p:spPr>
      </p:pic>
      <p:pic>
        <p:nvPicPr>
          <p:cNvPr id="14" name="Picture 13">
            <a:extLst>
              <a:ext uri="{FF2B5EF4-FFF2-40B4-BE49-F238E27FC236}">
                <a16:creationId xmlns:a16="http://schemas.microsoft.com/office/drawing/2014/main" id="{3CDBA752-F08D-4657-A2AF-C7D5E5125759}"/>
              </a:ext>
            </a:extLst>
          </p:cNvPr>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7240526" y="5101743"/>
            <a:ext cx="621232" cy="795953"/>
          </a:xfrm>
          <a:prstGeom prst="rect">
            <a:avLst/>
          </a:prstGeom>
        </p:spPr>
      </p:pic>
      <p:pic>
        <p:nvPicPr>
          <p:cNvPr id="10" name="Picture 9">
            <a:extLst>
              <a:ext uri="{FF2B5EF4-FFF2-40B4-BE49-F238E27FC236}">
                <a16:creationId xmlns:a16="http://schemas.microsoft.com/office/drawing/2014/main" id="{ADBB1EC0-A39C-4058-B67E-B571C5723957}"/>
              </a:ext>
            </a:extLst>
          </p:cNvPr>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5462052" y="5566770"/>
            <a:ext cx="1642967" cy="198525"/>
          </a:xfrm>
          <a:prstGeom prst="rect">
            <a:avLst/>
          </a:prstGeom>
          <a:ln w="3175">
            <a:solidFill>
              <a:schemeClr val="bg1"/>
            </a:solidFill>
          </a:ln>
        </p:spPr>
      </p:pic>
      <p:pic>
        <p:nvPicPr>
          <p:cNvPr id="32" name="Picture 31">
            <a:extLst>
              <a:ext uri="{FF2B5EF4-FFF2-40B4-BE49-F238E27FC236}">
                <a16:creationId xmlns:a16="http://schemas.microsoft.com/office/drawing/2014/main" id="{F2086205-984A-4A05-A4B5-3590BD5A2E18}"/>
              </a:ext>
            </a:extLst>
          </p:cNvPr>
          <p:cNvPicPr>
            <a:picLocks noChangeAspect="1"/>
          </p:cNvPicPr>
          <p:nvPr/>
        </p:nvPicPr>
        <p:blipFill>
          <a:blip r:embed="rId20" cstate="hqprint">
            <a:extLst>
              <a:ext uri="{28A0092B-C50C-407E-A947-70E740481C1C}">
                <a14:useLocalDpi xmlns:a14="http://schemas.microsoft.com/office/drawing/2010/main"/>
              </a:ext>
            </a:extLst>
          </a:blip>
          <a:stretch>
            <a:fillRect/>
          </a:stretch>
        </p:blipFill>
        <p:spPr>
          <a:xfrm>
            <a:off x="7661458" y="2535061"/>
            <a:ext cx="1372235" cy="961066"/>
          </a:xfrm>
          <a:prstGeom prst="rect">
            <a:avLst/>
          </a:prstGeom>
        </p:spPr>
      </p:pic>
      <p:pic>
        <p:nvPicPr>
          <p:cNvPr id="43" name="Picture 1">
            <a:extLst>
              <a:ext uri="{FF2B5EF4-FFF2-40B4-BE49-F238E27FC236}">
                <a16:creationId xmlns:a16="http://schemas.microsoft.com/office/drawing/2014/main" id="{24DC27D1-5922-44B5-9A0F-F2D24AE13FC9}"/>
              </a:ext>
            </a:extLst>
          </p:cNvPr>
          <p:cNvPicPr>
            <a:picLocks noChangeAspect="1" noChangeArrowheads="1"/>
          </p:cNvPicPr>
          <p:nvPr/>
        </p:nvPicPr>
        <p:blipFill>
          <a:blip r:embed="rId21" cstate="email">
            <a:extLst>
              <a:ext uri="{28A0092B-C50C-407E-A947-70E740481C1C}">
                <a14:useLocalDpi xmlns:a14="http://schemas.microsoft.com/office/drawing/2010/main" val="0"/>
              </a:ext>
            </a:extLst>
          </a:blip>
          <a:srcRect/>
          <a:stretch>
            <a:fillRect/>
          </a:stretch>
        </p:blipFill>
        <p:spPr bwMode="auto">
          <a:xfrm>
            <a:off x="6795888" y="2395766"/>
            <a:ext cx="526177" cy="518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a:extLst>
              <a:ext uri="{FF2B5EF4-FFF2-40B4-BE49-F238E27FC236}">
                <a16:creationId xmlns:a16="http://schemas.microsoft.com/office/drawing/2014/main" id="{6EAB14B3-24C7-45D2-B8BB-CF79E12D1EE4}"/>
              </a:ext>
            </a:extLst>
          </p:cNvPr>
          <p:cNvPicPr>
            <a:picLocks noChangeAspect="1"/>
          </p:cNvPicPr>
          <p:nvPr/>
        </p:nvPicPr>
        <p:blipFill>
          <a:blip r:embed="rId22" cstate="email">
            <a:extLst>
              <a:ext uri="{28A0092B-C50C-407E-A947-70E740481C1C}">
                <a14:useLocalDpi xmlns:a14="http://schemas.microsoft.com/office/drawing/2010/main" val="0"/>
              </a:ext>
            </a:extLst>
          </a:blip>
          <a:stretch>
            <a:fillRect/>
          </a:stretch>
        </p:blipFill>
        <p:spPr>
          <a:xfrm>
            <a:off x="7074224" y="2997569"/>
            <a:ext cx="520908" cy="511017"/>
          </a:xfrm>
          <a:prstGeom prst="rect">
            <a:avLst/>
          </a:prstGeom>
        </p:spPr>
      </p:pic>
      <p:pic>
        <p:nvPicPr>
          <p:cNvPr id="12" name="Picture 11">
            <a:extLst>
              <a:ext uri="{FF2B5EF4-FFF2-40B4-BE49-F238E27FC236}">
                <a16:creationId xmlns:a16="http://schemas.microsoft.com/office/drawing/2014/main" id="{38043467-FB8E-43B1-B1E9-73387E01E2F0}"/>
              </a:ext>
            </a:extLst>
          </p:cNvPr>
          <p:cNvPicPr>
            <a:picLocks noChangeAspect="1"/>
          </p:cNvPicPr>
          <p:nvPr/>
        </p:nvPicPr>
        <p:blipFill>
          <a:blip r:embed="rId23" cstate="email">
            <a:extLst>
              <a:ext uri="{28A0092B-C50C-407E-A947-70E740481C1C}">
                <a14:useLocalDpi xmlns:a14="http://schemas.microsoft.com/office/drawing/2010/main" val="0"/>
              </a:ext>
            </a:extLst>
          </a:blip>
          <a:stretch>
            <a:fillRect/>
          </a:stretch>
        </p:blipFill>
        <p:spPr>
          <a:xfrm>
            <a:off x="6494927" y="2888997"/>
            <a:ext cx="512972" cy="674558"/>
          </a:xfrm>
          <a:prstGeom prst="rect">
            <a:avLst/>
          </a:prstGeom>
        </p:spPr>
      </p:pic>
      <p:pic>
        <p:nvPicPr>
          <p:cNvPr id="45" name="Picture 44">
            <a:extLst>
              <a:ext uri="{FF2B5EF4-FFF2-40B4-BE49-F238E27FC236}">
                <a16:creationId xmlns:a16="http://schemas.microsoft.com/office/drawing/2014/main" id="{E526A53C-4622-4F1E-990B-BFE53E0027DD}"/>
              </a:ext>
            </a:extLst>
          </p:cNvPr>
          <p:cNvPicPr>
            <a:picLocks noChangeAspect="1"/>
          </p:cNvPicPr>
          <p:nvPr/>
        </p:nvPicPr>
        <p:blipFill>
          <a:blip r:embed="rId24"/>
          <a:stretch>
            <a:fillRect/>
          </a:stretch>
        </p:blipFill>
        <p:spPr>
          <a:xfrm>
            <a:off x="8006101" y="5134458"/>
            <a:ext cx="569139" cy="739079"/>
          </a:xfrm>
          <a:prstGeom prst="rect">
            <a:avLst/>
          </a:prstGeom>
        </p:spPr>
      </p:pic>
      <p:sp>
        <p:nvSpPr>
          <p:cNvPr id="38" name="Title 1">
            <a:extLst>
              <a:ext uri="{FF2B5EF4-FFF2-40B4-BE49-F238E27FC236}">
                <a16:creationId xmlns:a16="http://schemas.microsoft.com/office/drawing/2014/main" id="{81AF91D2-55BD-40AB-8D6F-9A2D4BB5D7AD}"/>
              </a:ext>
            </a:extLst>
          </p:cNvPr>
          <p:cNvSpPr>
            <a:spLocks noGrp="1"/>
          </p:cNvSpPr>
          <p:nvPr>
            <p:ph type="title" idx="4294967295"/>
          </p:nvPr>
        </p:nvSpPr>
        <p:spPr>
          <a:xfrm>
            <a:off x="47297" y="1022067"/>
            <a:ext cx="7413509" cy="457200"/>
          </a:xfrm>
        </p:spPr>
        <p:txBody>
          <a:bodyPr>
            <a:normAutofit/>
          </a:bodyPr>
          <a:lstStyle/>
          <a:p>
            <a:r>
              <a:rPr lang="en-CA" sz="1800" dirty="0"/>
              <a:t>El </a:t>
            </a:r>
            <a:r>
              <a:rPr lang="es-419" sz="1800" dirty="0"/>
              <a:t>éxito de los cursos </a:t>
            </a:r>
            <a:r>
              <a:rPr lang="en-CA" sz="1800" dirty="0"/>
              <a:t>S5 y S8 (Korea, Canada, USA, Oman, Malaysia….)</a:t>
            </a:r>
          </a:p>
        </p:txBody>
      </p:sp>
    </p:spTree>
    <p:extLst>
      <p:ext uri="{BB962C8B-B14F-4D97-AF65-F5344CB8AC3E}">
        <p14:creationId xmlns:p14="http://schemas.microsoft.com/office/powerpoint/2010/main" val="34737758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0" y="3810001"/>
            <a:ext cx="2815340" cy="533400"/>
          </a:xfrm>
        </p:spPr>
        <p:txBody>
          <a:bodyPr>
            <a:normAutofit/>
          </a:bodyPr>
          <a:lstStyle/>
          <a:p>
            <a:pPr algn="ctr"/>
            <a:r>
              <a:rPr lang="en-US" sz="2400" dirty="0">
                <a:latin typeface="Arial" panose="020B0604020202020204" pitchFamily="34" charset="0"/>
                <a:cs typeface="Arial" panose="020B0604020202020204" pitchFamily="34" charset="0"/>
              </a:rPr>
              <a:t>Surveying</a:t>
            </a:r>
            <a:endParaRPr lang="en-CA" sz="2400" dirty="0">
              <a:latin typeface="Arial" panose="020B0604020202020204" pitchFamily="34" charset="0"/>
              <a:cs typeface="Arial" panose="020B0604020202020204" pitchFamily="34" charset="0"/>
            </a:endParaRPr>
          </a:p>
        </p:txBody>
      </p:sp>
      <p:pic>
        <p:nvPicPr>
          <p:cNvPr id="4098"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5496055" y="1479698"/>
            <a:ext cx="2921046" cy="2174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638800" y="4343400"/>
            <a:ext cx="2891540" cy="1965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txBox="1">
            <a:spLocks/>
          </p:cNvSpPr>
          <p:nvPr/>
        </p:nvSpPr>
        <p:spPr>
          <a:xfrm>
            <a:off x="91698" y="152399"/>
            <a:ext cx="5928102" cy="847077"/>
          </a:xfrm>
          <a:prstGeom prst="rect">
            <a:avLst/>
          </a:prstGeom>
        </p:spPr>
        <p:txBody>
          <a:bodyPr vert="horz" lIns="91440" tIns="45720" rIns="91440" bIns="45720" rtlCol="0" anchor="t">
            <a:noAutofit/>
          </a:bodyPr>
          <a:lstStyle>
            <a:lvl1pPr algn="l" defTabSz="914400" rtl="0" eaLnBrk="1" latinLnBrk="0" hangingPunct="1">
              <a:spcBef>
                <a:spcPct val="0"/>
              </a:spcBef>
              <a:buNone/>
              <a:defRPr sz="2800" kern="1200">
                <a:solidFill>
                  <a:schemeClr val="tx1"/>
                </a:solidFill>
                <a:latin typeface="Georgia" pitchFamily="18" charset="0"/>
                <a:ea typeface="+mj-ea"/>
                <a:cs typeface="+mj-cs"/>
              </a:defRPr>
            </a:lvl1pPr>
          </a:lstStyle>
          <a:p>
            <a:r>
              <a:rPr lang="en-US" sz="2000" b="1" dirty="0" err="1">
                <a:solidFill>
                  <a:srgbClr val="FF0000"/>
                </a:solidFill>
                <a:latin typeface="Arial" pitchFamily="34" charset="0"/>
                <a:cs typeface="Arial" pitchFamily="34" charset="0"/>
              </a:rPr>
              <a:t>Creación</a:t>
            </a:r>
            <a:r>
              <a:rPr lang="en-US" sz="2000" b="1" dirty="0">
                <a:solidFill>
                  <a:srgbClr val="FF0000"/>
                </a:solidFill>
                <a:latin typeface="Arial" pitchFamily="34" charset="0"/>
                <a:cs typeface="Arial" pitchFamily="34" charset="0"/>
              </a:rPr>
              <a:t> de </a:t>
            </a:r>
            <a:r>
              <a:rPr lang="en-US" sz="2000" b="1" dirty="0" err="1">
                <a:solidFill>
                  <a:srgbClr val="FF0000"/>
                </a:solidFill>
                <a:latin typeface="Arial" pitchFamily="34" charset="0"/>
                <a:cs typeface="Arial" pitchFamily="34" charset="0"/>
              </a:rPr>
              <a:t>capacidades</a:t>
            </a:r>
            <a:r>
              <a:rPr lang="en-US" sz="2000" b="1" dirty="0">
                <a:solidFill>
                  <a:srgbClr val="FF0000"/>
                </a:solidFill>
                <a:latin typeface="Arial" pitchFamily="34" charset="0"/>
                <a:cs typeface="Arial" pitchFamily="34" charset="0"/>
              </a:rPr>
              <a:t> con </a:t>
            </a:r>
            <a:r>
              <a:rPr lang="en-US" sz="2000" b="1" dirty="0" err="1">
                <a:solidFill>
                  <a:srgbClr val="FF0000"/>
                </a:solidFill>
                <a:latin typeface="Arial" pitchFamily="34" charset="0"/>
                <a:cs typeface="Arial" pitchFamily="34" charset="0"/>
              </a:rPr>
              <a:t>programas</a:t>
            </a:r>
            <a:r>
              <a:rPr lang="en-US" sz="2000" b="1" dirty="0">
                <a:solidFill>
                  <a:srgbClr val="FF0000"/>
                </a:solidFill>
                <a:latin typeface="Arial" pitchFamily="34" charset="0"/>
                <a:cs typeface="Arial" pitchFamily="34" charset="0"/>
              </a:rPr>
              <a:t> </a:t>
            </a:r>
            <a:r>
              <a:rPr lang="en-US" sz="2000" b="1" dirty="0" err="1">
                <a:solidFill>
                  <a:srgbClr val="FF0000"/>
                </a:solidFill>
                <a:latin typeface="Arial" pitchFamily="34" charset="0"/>
                <a:cs typeface="Arial" pitchFamily="34" charset="0"/>
              </a:rPr>
              <a:t>internacionales</a:t>
            </a:r>
            <a:r>
              <a:rPr lang="en-US" sz="2000" b="1" dirty="0">
                <a:solidFill>
                  <a:srgbClr val="FF0000"/>
                </a:solidFill>
                <a:latin typeface="Arial" pitchFamily="34" charset="0"/>
                <a:cs typeface="Arial" pitchFamily="34" charset="0"/>
              </a:rPr>
              <a:t> </a:t>
            </a:r>
            <a:r>
              <a:rPr lang="en-US" sz="2000" b="1" dirty="0" err="1">
                <a:solidFill>
                  <a:srgbClr val="FF0000"/>
                </a:solidFill>
                <a:latin typeface="Arial" pitchFamily="34" charset="0"/>
                <a:cs typeface="Arial" pitchFamily="34" charset="0"/>
              </a:rPr>
              <a:t>reconocidos</a:t>
            </a:r>
            <a:endParaRPr lang="en-US" sz="2000" b="1" dirty="0">
              <a:solidFill>
                <a:srgbClr val="FF0000"/>
              </a:solidFill>
              <a:latin typeface="Arial" pitchFamily="34" charset="0"/>
              <a:cs typeface="Arial" pitchFamily="34" charset="0"/>
            </a:endParaRPr>
          </a:p>
        </p:txBody>
      </p:sp>
      <p:sp>
        <p:nvSpPr>
          <p:cNvPr id="7" name="Title 1"/>
          <p:cNvSpPr txBox="1">
            <a:spLocks/>
          </p:cNvSpPr>
          <p:nvPr/>
        </p:nvSpPr>
        <p:spPr>
          <a:xfrm>
            <a:off x="5638799" y="1181100"/>
            <a:ext cx="2783617" cy="381000"/>
          </a:xfrm>
          <a:prstGeom prst="rect">
            <a:avLst/>
          </a:prstGeom>
        </p:spPr>
        <p:txBody>
          <a:bodyPr vert="horz" lIns="91440" tIns="45720" rIns="91440" bIns="45720" rtlCol="0" anchor="t">
            <a:normAutofit fontScale="77500" lnSpcReduction="20000"/>
          </a:bodyPr>
          <a:lstStyle>
            <a:lvl1pPr algn="l" defTabSz="914400" rtl="0" eaLnBrk="1" latinLnBrk="0" hangingPunct="1">
              <a:spcBef>
                <a:spcPct val="0"/>
              </a:spcBef>
              <a:buNone/>
              <a:defRPr sz="2800" kern="1200">
                <a:solidFill>
                  <a:schemeClr val="tx1"/>
                </a:solidFill>
                <a:latin typeface="Georgia" pitchFamily="18" charset="0"/>
                <a:ea typeface="+mj-ea"/>
                <a:cs typeface="+mj-cs"/>
              </a:defRPr>
            </a:lvl1pPr>
          </a:lstStyle>
          <a:p>
            <a:pPr algn="ctr"/>
            <a:r>
              <a:rPr lang="en-US" b="1" dirty="0">
                <a:latin typeface="Arial" panose="020B0604020202020204" pitchFamily="34" charset="0"/>
                <a:cs typeface="Arial" panose="020B0604020202020204" pitchFamily="34" charset="0"/>
              </a:rPr>
              <a:t>Cartography</a:t>
            </a:r>
            <a:endParaRPr lang="en-CA" b="1" dirty="0">
              <a:latin typeface="Arial" panose="020B0604020202020204" pitchFamily="34" charset="0"/>
              <a:cs typeface="Arial" panose="020B0604020202020204" pitchFamily="34" charset="0"/>
            </a:endParaRPr>
          </a:p>
        </p:txBody>
      </p:sp>
      <p:sp>
        <p:nvSpPr>
          <p:cNvPr id="3" name="TextBox 2"/>
          <p:cNvSpPr txBox="1"/>
          <p:nvPr/>
        </p:nvSpPr>
        <p:spPr>
          <a:xfrm>
            <a:off x="304799" y="1179123"/>
            <a:ext cx="2057401" cy="2031325"/>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Oman</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Saudi Arabia</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UAE</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Denmark</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Brazil</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Korea</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New Zealand</a:t>
            </a:r>
          </a:p>
        </p:txBody>
      </p:sp>
      <p:pic>
        <p:nvPicPr>
          <p:cNvPr id="8" name="Content Placeholder 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69841" y="3390092"/>
            <a:ext cx="3679917" cy="2807745"/>
          </a:xfrm>
          <a:prstGeom prst="rect">
            <a:avLst/>
          </a:prstGeom>
        </p:spPr>
      </p:pic>
      <p:sp>
        <p:nvSpPr>
          <p:cNvPr id="4" name="TextBox 3"/>
          <p:cNvSpPr txBox="1"/>
          <p:nvPr/>
        </p:nvSpPr>
        <p:spPr>
          <a:xfrm>
            <a:off x="2209800" y="1179122"/>
            <a:ext cx="3276600" cy="1477328"/>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US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Bhutan</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India</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IMO</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IHO</a:t>
            </a:r>
          </a:p>
        </p:txBody>
      </p:sp>
    </p:spTree>
    <p:extLst>
      <p:ext uri="{BB962C8B-B14F-4D97-AF65-F5344CB8AC3E}">
        <p14:creationId xmlns:p14="http://schemas.microsoft.com/office/powerpoint/2010/main" val="3433254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BAF34-6102-41D5-85F6-2B6F7F04F844}"/>
              </a:ext>
            </a:extLst>
          </p:cNvPr>
          <p:cNvSpPr>
            <a:spLocks noGrp="1"/>
          </p:cNvSpPr>
          <p:nvPr>
            <p:ph type="title" idx="4294967295"/>
          </p:nvPr>
        </p:nvSpPr>
        <p:spPr>
          <a:xfrm>
            <a:off x="47297" y="1022067"/>
            <a:ext cx="6042134" cy="457200"/>
          </a:xfrm>
        </p:spPr>
        <p:txBody>
          <a:bodyPr>
            <a:noAutofit/>
          </a:bodyPr>
          <a:lstStyle/>
          <a:p>
            <a:r>
              <a:rPr lang="en-CA" sz="2100" dirty="0" err="1"/>
              <a:t>Enfoque</a:t>
            </a:r>
            <a:r>
              <a:rPr lang="en-CA" sz="2100" dirty="0"/>
              <a:t> = </a:t>
            </a:r>
            <a:r>
              <a:rPr lang="en-CA" sz="2100" dirty="0" err="1"/>
              <a:t>Entrega</a:t>
            </a:r>
            <a:r>
              <a:rPr lang="en-CA" sz="2100" dirty="0"/>
              <a:t> in situ + </a:t>
            </a:r>
            <a:r>
              <a:rPr lang="en-CA" sz="2100" dirty="0" err="1"/>
              <a:t>Entrega</a:t>
            </a:r>
            <a:r>
              <a:rPr lang="en-CA" sz="2100" dirty="0"/>
              <a:t> global</a:t>
            </a:r>
          </a:p>
        </p:txBody>
      </p:sp>
      <p:pic>
        <p:nvPicPr>
          <p:cNvPr id="12" name="Picture 11">
            <a:extLst>
              <a:ext uri="{FF2B5EF4-FFF2-40B4-BE49-F238E27FC236}">
                <a16:creationId xmlns:a16="http://schemas.microsoft.com/office/drawing/2014/main" id="{14C44481-3A69-462B-A4BB-32EAD50BF1F0}"/>
              </a:ext>
            </a:extLst>
          </p:cNvPr>
          <p:cNvPicPr>
            <a:picLocks noChangeAspect="1"/>
          </p:cNvPicPr>
          <p:nvPr/>
        </p:nvPicPr>
        <p:blipFill>
          <a:blip r:embed="rId3"/>
          <a:stretch>
            <a:fillRect/>
          </a:stretch>
        </p:blipFill>
        <p:spPr>
          <a:xfrm>
            <a:off x="6277844" y="3866026"/>
            <a:ext cx="2597145" cy="2075602"/>
          </a:xfrm>
          <a:prstGeom prst="rect">
            <a:avLst/>
          </a:prstGeom>
          <a:ln>
            <a:solidFill>
              <a:schemeClr val="tx1"/>
            </a:solidFill>
          </a:ln>
        </p:spPr>
      </p:pic>
      <p:pic>
        <p:nvPicPr>
          <p:cNvPr id="13" name="Picture 12">
            <a:extLst>
              <a:ext uri="{FF2B5EF4-FFF2-40B4-BE49-F238E27FC236}">
                <a16:creationId xmlns:a16="http://schemas.microsoft.com/office/drawing/2014/main" id="{8CD15F7E-C14F-4352-93F9-F99F33C00B3A}"/>
              </a:ext>
            </a:extLst>
          </p:cNvPr>
          <p:cNvPicPr>
            <a:picLocks noChangeAspect="1"/>
          </p:cNvPicPr>
          <p:nvPr/>
        </p:nvPicPr>
        <p:blipFill>
          <a:blip r:embed="rId4"/>
          <a:stretch>
            <a:fillRect/>
          </a:stretch>
        </p:blipFill>
        <p:spPr>
          <a:xfrm>
            <a:off x="6277845" y="1664888"/>
            <a:ext cx="2597144" cy="2073470"/>
          </a:xfrm>
          <a:prstGeom prst="rect">
            <a:avLst/>
          </a:prstGeom>
          <a:ln>
            <a:solidFill>
              <a:srgbClr val="000000"/>
            </a:solidFill>
          </a:ln>
        </p:spPr>
      </p:pic>
      <p:sp>
        <p:nvSpPr>
          <p:cNvPr id="17" name="TextBox 16">
            <a:extLst>
              <a:ext uri="{FF2B5EF4-FFF2-40B4-BE49-F238E27FC236}">
                <a16:creationId xmlns:a16="http://schemas.microsoft.com/office/drawing/2014/main" id="{B262FCAA-C4A0-4193-B0D1-C422F9BDE6D0}"/>
              </a:ext>
            </a:extLst>
          </p:cNvPr>
          <p:cNvSpPr txBox="1"/>
          <p:nvPr/>
        </p:nvSpPr>
        <p:spPr>
          <a:xfrm>
            <a:off x="4634249" y="3901024"/>
            <a:ext cx="1269899" cy="507831"/>
          </a:xfrm>
          <a:prstGeom prst="rect">
            <a:avLst/>
          </a:prstGeom>
          <a:noFill/>
        </p:spPr>
        <p:txBody>
          <a:bodyPr wrap="none" rtlCol="0">
            <a:spAutoFit/>
          </a:bodyPr>
          <a:lstStyle/>
          <a:p>
            <a:pPr algn="ctr"/>
            <a:r>
              <a:rPr lang="en-CA" sz="1350" u="sng" dirty="0"/>
              <a:t>2014</a:t>
            </a:r>
          </a:p>
          <a:p>
            <a:pPr algn="ctr"/>
            <a:r>
              <a:rPr lang="en-CA" sz="1350" dirty="0"/>
              <a:t>Category B-S5</a:t>
            </a:r>
          </a:p>
        </p:txBody>
      </p:sp>
      <p:sp>
        <p:nvSpPr>
          <p:cNvPr id="43" name="TextBox 42">
            <a:extLst>
              <a:ext uri="{FF2B5EF4-FFF2-40B4-BE49-F238E27FC236}">
                <a16:creationId xmlns:a16="http://schemas.microsoft.com/office/drawing/2014/main" id="{A3A02217-76EA-47E0-BF87-8E7494599E55}"/>
              </a:ext>
            </a:extLst>
          </p:cNvPr>
          <p:cNvSpPr txBox="1"/>
          <p:nvPr/>
        </p:nvSpPr>
        <p:spPr>
          <a:xfrm>
            <a:off x="4441082" y="2863494"/>
            <a:ext cx="1641796" cy="715581"/>
          </a:xfrm>
          <a:prstGeom prst="rect">
            <a:avLst/>
          </a:prstGeom>
          <a:noFill/>
        </p:spPr>
        <p:txBody>
          <a:bodyPr wrap="none" rtlCol="0">
            <a:spAutoFit/>
          </a:bodyPr>
          <a:lstStyle/>
          <a:p>
            <a:pPr algn="ctr"/>
            <a:r>
              <a:rPr lang="en-CA" sz="1350" u="sng" dirty="0"/>
              <a:t>2014</a:t>
            </a:r>
          </a:p>
          <a:p>
            <a:pPr algn="ctr"/>
            <a:r>
              <a:rPr lang="en-CA" sz="1350" dirty="0"/>
              <a:t>Category B-S8</a:t>
            </a:r>
          </a:p>
          <a:p>
            <a:pPr algn="ctr"/>
            <a:r>
              <a:rPr lang="en-CA" sz="1350" dirty="0"/>
              <a:t>(Portable Delivery)</a:t>
            </a:r>
          </a:p>
        </p:txBody>
      </p:sp>
      <p:sp>
        <p:nvSpPr>
          <p:cNvPr id="8" name="TextBox 7">
            <a:extLst>
              <a:ext uri="{FF2B5EF4-FFF2-40B4-BE49-F238E27FC236}">
                <a16:creationId xmlns:a16="http://schemas.microsoft.com/office/drawing/2014/main" id="{36A794F7-263A-4C9B-822F-5BE62054605A}"/>
              </a:ext>
            </a:extLst>
          </p:cNvPr>
          <p:cNvSpPr txBox="1"/>
          <p:nvPr/>
        </p:nvSpPr>
        <p:spPr>
          <a:xfrm>
            <a:off x="4633533" y="1659076"/>
            <a:ext cx="1281121" cy="507831"/>
          </a:xfrm>
          <a:prstGeom prst="rect">
            <a:avLst/>
          </a:prstGeom>
          <a:noFill/>
        </p:spPr>
        <p:txBody>
          <a:bodyPr wrap="none" rtlCol="0">
            <a:spAutoFit/>
          </a:bodyPr>
          <a:lstStyle/>
          <a:p>
            <a:pPr algn="ctr"/>
            <a:r>
              <a:rPr lang="en-CA" sz="1350" u="sng" dirty="0"/>
              <a:t>2012</a:t>
            </a:r>
          </a:p>
          <a:p>
            <a:pPr algn="ctr"/>
            <a:r>
              <a:rPr lang="en-CA" sz="1350" dirty="0"/>
              <a:t>Category B-S8</a:t>
            </a:r>
          </a:p>
        </p:txBody>
      </p:sp>
      <p:sp>
        <p:nvSpPr>
          <p:cNvPr id="3" name="Arrow: Down 2">
            <a:extLst>
              <a:ext uri="{FF2B5EF4-FFF2-40B4-BE49-F238E27FC236}">
                <a16:creationId xmlns:a16="http://schemas.microsoft.com/office/drawing/2014/main" id="{1137D468-E5F7-4344-84B4-E9B79BA29FB5}"/>
              </a:ext>
            </a:extLst>
          </p:cNvPr>
          <p:cNvSpPr/>
          <p:nvPr/>
        </p:nvSpPr>
        <p:spPr>
          <a:xfrm>
            <a:off x="5064867" y="2237228"/>
            <a:ext cx="418452" cy="534125"/>
          </a:xfrm>
          <a:prstGeom prst="down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30" name="TextBox 29">
            <a:extLst>
              <a:ext uri="{FF2B5EF4-FFF2-40B4-BE49-F238E27FC236}">
                <a16:creationId xmlns:a16="http://schemas.microsoft.com/office/drawing/2014/main" id="{63194599-9BEA-4718-9E5A-3CBE416800F5}"/>
              </a:ext>
            </a:extLst>
          </p:cNvPr>
          <p:cNvSpPr txBox="1"/>
          <p:nvPr/>
        </p:nvSpPr>
        <p:spPr>
          <a:xfrm>
            <a:off x="4520435" y="5059863"/>
            <a:ext cx="1497526" cy="715581"/>
          </a:xfrm>
          <a:prstGeom prst="rect">
            <a:avLst/>
          </a:prstGeom>
          <a:noFill/>
        </p:spPr>
        <p:txBody>
          <a:bodyPr wrap="none" rtlCol="0">
            <a:spAutoFit/>
          </a:bodyPr>
          <a:lstStyle/>
          <a:p>
            <a:pPr algn="ctr"/>
            <a:r>
              <a:rPr lang="en-CA" sz="1350" u="sng" dirty="0"/>
              <a:t>2019</a:t>
            </a:r>
          </a:p>
          <a:p>
            <a:pPr algn="ctr"/>
            <a:r>
              <a:rPr lang="en-CA" sz="1350" dirty="0"/>
              <a:t>Category B-S5</a:t>
            </a:r>
          </a:p>
          <a:p>
            <a:pPr algn="ctr"/>
            <a:r>
              <a:rPr lang="en-CA" sz="1350" dirty="0"/>
              <a:t>(Global Delivery)</a:t>
            </a:r>
          </a:p>
        </p:txBody>
      </p:sp>
      <p:sp>
        <p:nvSpPr>
          <p:cNvPr id="31" name="Arrow: Down 30">
            <a:extLst>
              <a:ext uri="{FF2B5EF4-FFF2-40B4-BE49-F238E27FC236}">
                <a16:creationId xmlns:a16="http://schemas.microsoft.com/office/drawing/2014/main" id="{713E5B51-AB03-4B42-97EB-BFEA93F8952C}"/>
              </a:ext>
            </a:extLst>
          </p:cNvPr>
          <p:cNvSpPr/>
          <p:nvPr/>
        </p:nvSpPr>
        <p:spPr>
          <a:xfrm>
            <a:off x="5064867" y="4432671"/>
            <a:ext cx="418452" cy="534125"/>
          </a:xfrm>
          <a:prstGeom prst="down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pic>
        <p:nvPicPr>
          <p:cNvPr id="32" name="Picture 2">
            <a:extLst>
              <a:ext uri="{FF2B5EF4-FFF2-40B4-BE49-F238E27FC236}">
                <a16:creationId xmlns:a16="http://schemas.microsoft.com/office/drawing/2014/main" id="{2428A689-D684-4F5A-999B-5CCA4D11BE38}"/>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31741" y="1664889"/>
            <a:ext cx="3133786" cy="2490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Box 32">
            <a:extLst>
              <a:ext uri="{FF2B5EF4-FFF2-40B4-BE49-F238E27FC236}">
                <a16:creationId xmlns:a16="http://schemas.microsoft.com/office/drawing/2014/main" id="{4E28DFB7-1739-4F2C-B4B2-F71FBD2C5B2C}"/>
              </a:ext>
            </a:extLst>
          </p:cNvPr>
          <p:cNvSpPr txBox="1"/>
          <p:nvPr/>
        </p:nvSpPr>
        <p:spPr>
          <a:xfrm>
            <a:off x="1143000" y="4471240"/>
            <a:ext cx="2781852" cy="1200329"/>
          </a:xfrm>
          <a:prstGeom prst="rect">
            <a:avLst/>
          </a:prstGeom>
          <a:noFill/>
        </p:spPr>
        <p:txBody>
          <a:bodyPr wrap="none" rtlCol="0">
            <a:spAutoFit/>
          </a:bodyPr>
          <a:lstStyle/>
          <a:p>
            <a:pPr marL="214313" indent="-214313">
              <a:buFont typeface="Arial" panose="020B0604020202020204" pitchFamily="34" charset="0"/>
              <a:buChar char="•"/>
            </a:pPr>
            <a:r>
              <a:rPr lang="en-CA" dirty="0"/>
              <a:t>Modular</a:t>
            </a:r>
          </a:p>
          <a:p>
            <a:pPr marL="214313" indent="-214313">
              <a:buFont typeface="Arial" panose="020B0604020202020204" pitchFamily="34" charset="0"/>
              <a:buChar char="•"/>
            </a:pPr>
            <a:r>
              <a:rPr lang="en-CA" dirty="0"/>
              <a:t>Flexible</a:t>
            </a:r>
          </a:p>
          <a:p>
            <a:pPr marL="214313" indent="-214313">
              <a:buFont typeface="Arial" panose="020B0604020202020204" pitchFamily="34" charset="0"/>
              <a:buChar char="•"/>
            </a:pPr>
            <a:r>
              <a:rPr lang="en-CA" dirty="0" err="1"/>
              <a:t>Mezclado</a:t>
            </a:r>
            <a:endParaRPr lang="en-CA" dirty="0"/>
          </a:p>
          <a:p>
            <a:pPr marL="214313" indent="-214313">
              <a:buFont typeface="Arial" panose="020B0604020202020204" pitchFamily="34" charset="0"/>
              <a:buChar char="•"/>
            </a:pPr>
            <a:r>
              <a:rPr lang="en-CA" dirty="0" err="1"/>
              <a:t>Aprendizaje</a:t>
            </a:r>
            <a:r>
              <a:rPr lang="en-CA" dirty="0"/>
              <a:t> a </a:t>
            </a:r>
            <a:r>
              <a:rPr lang="en-CA" dirty="0" err="1"/>
              <a:t>distancia</a:t>
            </a:r>
            <a:endParaRPr lang="en-CA" dirty="0"/>
          </a:p>
        </p:txBody>
      </p:sp>
      <p:sp>
        <p:nvSpPr>
          <p:cNvPr id="4" name="Rectangle 3">
            <a:extLst>
              <a:ext uri="{FF2B5EF4-FFF2-40B4-BE49-F238E27FC236}">
                <a16:creationId xmlns:a16="http://schemas.microsoft.com/office/drawing/2014/main" id="{3708B82A-6FB3-41CF-B90D-6FD28E88A042}"/>
              </a:ext>
            </a:extLst>
          </p:cNvPr>
          <p:cNvSpPr/>
          <p:nvPr/>
        </p:nvSpPr>
        <p:spPr>
          <a:xfrm>
            <a:off x="228599" y="221793"/>
            <a:ext cx="5789361" cy="738664"/>
          </a:xfrm>
          <a:prstGeom prst="rect">
            <a:avLst/>
          </a:prstGeom>
        </p:spPr>
        <p:txBody>
          <a:bodyPr wrap="square">
            <a:spAutoFit/>
          </a:bodyPr>
          <a:lstStyle/>
          <a:p>
            <a:r>
              <a:rPr lang="en-CA" sz="2100" b="1" dirty="0" err="1">
                <a:latin typeface="+mj-lt"/>
                <a:ea typeface="+mj-ea"/>
                <a:cs typeface="+mj-cs"/>
              </a:rPr>
              <a:t>Motivación</a:t>
            </a:r>
            <a:r>
              <a:rPr lang="en-CA" sz="2100" b="1" dirty="0">
                <a:latin typeface="+mj-lt"/>
                <a:ea typeface="+mj-ea"/>
                <a:cs typeface="+mj-cs"/>
              </a:rPr>
              <a:t> para </a:t>
            </a:r>
            <a:r>
              <a:rPr lang="en-CA" sz="2100" b="1" dirty="0" err="1">
                <a:latin typeface="+mj-lt"/>
                <a:ea typeface="+mj-ea"/>
                <a:cs typeface="+mj-cs"/>
              </a:rPr>
              <a:t>obtener</a:t>
            </a:r>
            <a:r>
              <a:rPr lang="en-CA" sz="2100" b="1" dirty="0">
                <a:latin typeface="+mj-lt"/>
                <a:ea typeface="+mj-ea"/>
                <a:cs typeface="+mj-cs"/>
              </a:rPr>
              <a:t> </a:t>
            </a:r>
            <a:r>
              <a:rPr lang="en-CA" sz="2100" b="1" dirty="0" err="1">
                <a:latin typeface="+mj-lt"/>
                <a:ea typeface="+mj-ea"/>
                <a:cs typeface="+mj-cs"/>
              </a:rPr>
              <a:t>reconocimiento</a:t>
            </a:r>
            <a:r>
              <a:rPr lang="en-CA" sz="2100" b="1" dirty="0">
                <a:latin typeface="+mj-lt"/>
                <a:ea typeface="+mj-ea"/>
                <a:cs typeface="+mj-cs"/>
              </a:rPr>
              <a:t> del IBSC para Cat B-S5</a:t>
            </a:r>
          </a:p>
        </p:txBody>
      </p:sp>
    </p:spTree>
    <p:extLst>
      <p:ext uri="{BB962C8B-B14F-4D97-AF65-F5344CB8AC3E}">
        <p14:creationId xmlns:p14="http://schemas.microsoft.com/office/powerpoint/2010/main" val="34287457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0" y="2971800"/>
            <a:ext cx="2667000" cy="838200"/>
          </a:xfrm>
        </p:spPr>
        <p:txBody>
          <a:bodyPr>
            <a:normAutofit fontScale="90000"/>
          </a:bodyPr>
          <a:lstStyle/>
          <a:p>
            <a:r>
              <a:rPr lang="en-GB" dirty="0" err="1">
                <a:solidFill>
                  <a:srgbClr val="FF0000"/>
                </a:solidFill>
              </a:rPr>
              <a:t>Entrega</a:t>
            </a:r>
            <a:r>
              <a:rPr lang="en-GB" dirty="0">
                <a:solidFill>
                  <a:srgbClr val="FF0000"/>
                </a:solidFill>
              </a:rPr>
              <a:t> de </a:t>
            </a:r>
            <a:r>
              <a:rPr lang="en-GB" dirty="0" err="1">
                <a:solidFill>
                  <a:srgbClr val="FF0000"/>
                </a:solidFill>
              </a:rPr>
              <a:t>proyectos</a:t>
            </a:r>
            <a:endParaRPr lang="en-GB" dirty="0">
              <a:solidFill>
                <a:srgbClr val="FF0000"/>
              </a:solidFill>
            </a:endParaRPr>
          </a:p>
        </p:txBody>
      </p:sp>
      <p:pic>
        <p:nvPicPr>
          <p:cNvPr id="1026" name="Picture 2" descr="C:\Users\iic\Dropbox (IIC Technologies)\IIC UK\IIC UK - Stand\Images\Breakwater-2 - Copy.png"/>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533400" y="1981200"/>
            <a:ext cx="4724400" cy="3037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365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DVSECTIONID" val="6QLnjpDmemWvdkPv8CNhLB"/>
</p:tagLst>
</file>

<file path=ppt/tags/tag2.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heme/theme1.xml><?xml version="1.0" encoding="utf-8"?>
<a:theme xmlns:a="http://schemas.openxmlformats.org/drawingml/2006/main" name="IIC Corp template 20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1933</Words>
  <Application>Microsoft Office PowerPoint</Application>
  <PresentationFormat>On-screen Show (4:3)</PresentationFormat>
  <Paragraphs>249</Paragraphs>
  <Slides>30</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Courier New</vt:lpstr>
      <vt:lpstr>Georgia</vt:lpstr>
      <vt:lpstr>Wingdings</vt:lpstr>
      <vt:lpstr>IIC Corp template 2011</vt:lpstr>
      <vt:lpstr>  IIC Technologies:  Nuevas rutas, nuevos enfoques  CHATSO   Buenos Aires Abr. 2019   </vt:lpstr>
      <vt:lpstr>PowerPoint Presentation</vt:lpstr>
      <vt:lpstr>¿Cómo estamos organizados?</vt:lpstr>
      <vt:lpstr>Capacitación</vt:lpstr>
      <vt:lpstr>PowerPoint Presentation</vt:lpstr>
      <vt:lpstr>El éxito de los cursos S5 y S8 (Korea, Canada, USA, Oman, Malaysia….)</vt:lpstr>
      <vt:lpstr>Surveying</vt:lpstr>
      <vt:lpstr>Enfoque = Entrega in situ + Entrega global</vt:lpstr>
      <vt:lpstr>Entrega de proyectos</vt:lpstr>
      <vt:lpstr>Actualización remota de bases de datos</vt:lpstr>
      <vt:lpstr>PowerPoint Presentation</vt:lpstr>
      <vt:lpstr>IIC administra y da servicios de hosting  de datos</vt:lpstr>
      <vt:lpstr>PowerPoint Presentation</vt:lpstr>
      <vt:lpstr>PowerPoint Presentation</vt:lpstr>
      <vt:lpstr>S-100 y el desarrollo de las IDEM </vt:lpstr>
      <vt:lpstr>PowerPoint Presentation</vt:lpstr>
      <vt:lpstr>PowerPoint Presentation</vt:lpstr>
      <vt:lpstr>PowerPoint Presentation</vt:lpstr>
      <vt:lpstr>PowerPoint Presentation</vt:lpstr>
      <vt:lpstr>Incremento de los usos</vt:lpstr>
      <vt:lpstr>Ejemplos de interoperabilidad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2011-09-08T08:50:56Z</dcterms:created>
  <dcterms:modified xsi:type="dcterms:W3CDTF">2019-04-26T12:24:24Z</dcterms:modified>
</cp:coreProperties>
</file>