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79" r:id="rId2"/>
    <p:sldId id="690" r:id="rId3"/>
    <p:sldId id="668" r:id="rId4"/>
    <p:sldId id="689" r:id="rId5"/>
    <p:sldId id="692" r:id="rId6"/>
    <p:sldId id="693" r:id="rId7"/>
    <p:sldId id="694" r:id="rId8"/>
    <p:sldId id="660" r:id="rId9"/>
    <p:sldId id="675" r:id="rId10"/>
    <p:sldId id="684" r:id="rId11"/>
    <p:sldId id="676" r:id="rId12"/>
    <p:sldId id="678" r:id="rId13"/>
    <p:sldId id="680" r:id="rId14"/>
    <p:sldId id="682" r:id="rId15"/>
    <p:sldId id="695" r:id="rId16"/>
    <p:sldId id="697" r:id="rId17"/>
    <p:sldId id="696" r:id="rId18"/>
    <p:sldId id="698" r:id="rId19"/>
    <p:sldId id="699" r:id="rId20"/>
    <p:sldId id="700" r:id="rId21"/>
    <p:sldId id="685" r:id="rId22"/>
    <p:sldId id="302" r:id="rId23"/>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754">
          <p15:clr>
            <a:srgbClr val="A4A3A4"/>
          </p15:clr>
        </p15:guide>
        <p15:guide id="3" orient="horz" pos="822">
          <p15:clr>
            <a:srgbClr val="A4A3A4"/>
          </p15:clr>
        </p15:guide>
        <p15:guide id="4" orient="horz" pos="3929">
          <p15:clr>
            <a:srgbClr val="A4A3A4"/>
          </p15:clr>
        </p15:guide>
        <p15:guide id="5" orient="horz" pos="164">
          <p15:clr>
            <a:srgbClr val="A4A3A4"/>
          </p15:clr>
        </p15:guide>
        <p15:guide id="6" orient="horz" pos="4020">
          <p15:clr>
            <a:srgbClr val="A4A3A4"/>
          </p15:clr>
        </p15:guide>
        <p15:guide id="7" orient="horz" pos="2682">
          <p15:clr>
            <a:srgbClr val="A4A3A4"/>
          </p15:clr>
        </p15:guide>
        <p15:guide id="8" pos="2880">
          <p15:clr>
            <a:srgbClr val="A4A3A4"/>
          </p15:clr>
        </p15:guide>
        <p15:guide id="9" pos="431">
          <p15:clr>
            <a:srgbClr val="A4A3A4"/>
          </p15:clr>
        </p15:guide>
        <p15:guide id="10" pos="5329">
          <p15:clr>
            <a:srgbClr val="A4A3A4"/>
          </p15:clr>
        </p15:guide>
        <p15:guide id="11" pos="55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6A2"/>
    <a:srgbClr val="00B5D2"/>
    <a:srgbClr val="FFDC00"/>
    <a:srgbClr val="9D9D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71" autoAdjust="0"/>
  </p:normalViewPr>
  <p:slideViewPr>
    <p:cSldViewPr showGuides="1">
      <p:cViewPr varScale="1">
        <p:scale>
          <a:sx n="94" d="100"/>
          <a:sy n="94" d="100"/>
        </p:scale>
        <p:origin x="1057" y="65"/>
      </p:cViewPr>
      <p:guideLst>
        <p:guide orient="horz" pos="2160"/>
        <p:guide orient="horz" pos="754"/>
        <p:guide orient="horz" pos="822"/>
        <p:guide orient="horz" pos="3929"/>
        <p:guide orient="horz" pos="164"/>
        <p:guide orient="horz" pos="4020"/>
        <p:guide orient="horz" pos="2682"/>
        <p:guide pos="2880"/>
        <p:guide pos="431"/>
        <p:guide pos="5329"/>
        <p:guide pos="5556"/>
      </p:guideLst>
    </p:cSldViewPr>
  </p:slideViewPr>
  <p:outlineViewPr>
    <p:cViewPr>
      <p:scale>
        <a:sx n="33" d="100"/>
        <a:sy n="33" d="100"/>
      </p:scale>
      <p:origin x="30" y="0"/>
    </p:cViewPr>
  </p:outlineViewPr>
  <p:notesTextViewPr>
    <p:cViewPr>
      <p:scale>
        <a:sx n="1" d="1"/>
        <a:sy n="1" d="1"/>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28F508-1B51-49BA-89B1-D50C770543A7}"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GB"/>
        </a:p>
      </dgm:t>
    </dgm:pt>
    <dgm:pt modelId="{97A4740B-7819-4A22-B63C-6502929481A5}">
      <dgm:prSet phldrT="[Tekst]" custT="1"/>
      <dgm:spPr>
        <a:solidFill>
          <a:schemeClr val="accent1">
            <a:lumMod val="20000"/>
            <a:lumOff val="80000"/>
          </a:schemeClr>
        </a:solidFill>
        <a:effectLst>
          <a:glow rad="101600">
            <a:schemeClr val="accent1">
              <a:lumMod val="20000"/>
              <a:lumOff val="80000"/>
              <a:alpha val="40000"/>
            </a:schemeClr>
          </a:glow>
          <a:innerShdw blurRad="114300">
            <a:prstClr val="black"/>
          </a:innerShdw>
        </a:effectLst>
      </dgm:spPr>
      <dgm:t>
        <a:bodyPr/>
        <a:lstStyle/>
        <a:p>
          <a:r>
            <a:rPr lang="da-DK" sz="1600" b="1" dirty="0">
              <a:solidFill>
                <a:schemeClr val="tx1"/>
              </a:solidFill>
            </a:rPr>
            <a:t>Safety of Navigation</a:t>
          </a:r>
          <a:endParaRPr lang="en-GB" sz="1600" b="1" dirty="0">
            <a:solidFill>
              <a:schemeClr val="tx1"/>
            </a:solidFill>
          </a:endParaRPr>
        </a:p>
      </dgm:t>
    </dgm:pt>
    <dgm:pt modelId="{36DDDD2B-A9B4-4888-AD75-6E939D444866}" type="parTrans" cxnId="{9300D241-C727-465C-A8B7-2BD18197C920}">
      <dgm:prSet/>
      <dgm:spPr/>
      <dgm:t>
        <a:bodyPr/>
        <a:lstStyle/>
        <a:p>
          <a:endParaRPr lang="en-GB"/>
        </a:p>
      </dgm:t>
    </dgm:pt>
    <dgm:pt modelId="{813A2AA0-6ABD-4CC1-A9A6-EFFDFFEDD3EB}" type="sibTrans" cxnId="{9300D241-C727-465C-A8B7-2BD18197C920}">
      <dgm:prSet/>
      <dgm:spPr/>
      <dgm:t>
        <a:bodyPr/>
        <a:lstStyle/>
        <a:p>
          <a:endParaRPr lang="en-GB"/>
        </a:p>
      </dgm:t>
    </dgm:pt>
    <dgm:pt modelId="{547F70BA-3E9C-4FEF-AF8D-028A4B02BA12}">
      <dgm:prSet phldrT="[Tekst]" custT="1"/>
      <dgm:spPr>
        <a:solidFill>
          <a:schemeClr val="accent1">
            <a:lumMod val="20000"/>
            <a:lumOff val="80000"/>
          </a:schemeClr>
        </a:solidFill>
        <a:effectLst>
          <a:glow rad="101600">
            <a:schemeClr val="accent1">
              <a:lumMod val="20000"/>
              <a:lumOff val="80000"/>
              <a:alpha val="40000"/>
            </a:schemeClr>
          </a:glow>
          <a:innerShdw blurRad="114300">
            <a:prstClr val="black"/>
          </a:innerShdw>
        </a:effectLst>
      </dgm:spPr>
      <dgm:t>
        <a:bodyPr/>
        <a:lstStyle/>
        <a:p>
          <a:r>
            <a:rPr lang="en-GB" sz="1100" b="1" noProof="0" dirty="0">
              <a:solidFill>
                <a:schemeClr val="tx1"/>
              </a:solidFill>
            </a:rPr>
            <a:t>Structure</a:t>
          </a:r>
        </a:p>
      </dgm:t>
    </dgm:pt>
    <dgm:pt modelId="{533A3170-7917-47C5-AD9B-9831D80837E1}" type="parTrans" cxnId="{B6E4AABA-2A93-4446-B59B-28AA5E32F724}">
      <dgm:prSet/>
      <dgm:spPr/>
      <dgm:t>
        <a:bodyPr/>
        <a:lstStyle/>
        <a:p>
          <a:endParaRPr lang="en-GB"/>
        </a:p>
      </dgm:t>
    </dgm:pt>
    <dgm:pt modelId="{6737C4EC-79C9-4ECA-9F0C-254212F60F4D}" type="sibTrans" cxnId="{B6E4AABA-2A93-4446-B59B-28AA5E32F724}">
      <dgm:prSet/>
      <dgm:spPr>
        <a:solidFill>
          <a:srgbClr val="FFE593"/>
        </a:solidFill>
      </dgm:spPr>
      <dgm:t>
        <a:bodyPr/>
        <a:lstStyle/>
        <a:p>
          <a:endParaRPr lang="en-GB"/>
        </a:p>
      </dgm:t>
    </dgm:pt>
    <dgm:pt modelId="{E0CACB42-313F-4889-AA0A-A5D735A097D7}">
      <dgm:prSet phldrT="[Tekst]" custT="1"/>
      <dgm:spPr>
        <a:solidFill>
          <a:schemeClr val="accent1">
            <a:lumMod val="20000"/>
            <a:lumOff val="80000"/>
          </a:schemeClr>
        </a:solidFill>
        <a:effectLst>
          <a:glow rad="101600">
            <a:schemeClr val="accent1">
              <a:lumMod val="20000"/>
              <a:lumOff val="80000"/>
              <a:alpha val="40000"/>
            </a:schemeClr>
          </a:glow>
          <a:innerShdw blurRad="114300">
            <a:prstClr val="black"/>
          </a:innerShdw>
        </a:effectLst>
      </dgm:spPr>
      <dgm:t>
        <a:bodyPr/>
        <a:lstStyle/>
        <a:p>
          <a:r>
            <a:rPr lang="en-GB" sz="1100" b="1" noProof="0" dirty="0">
              <a:solidFill>
                <a:schemeClr val="tx1"/>
              </a:solidFill>
            </a:rPr>
            <a:t>Processes</a:t>
          </a:r>
        </a:p>
      </dgm:t>
    </dgm:pt>
    <dgm:pt modelId="{A617F06E-0E8C-4265-A568-D39B49B1AFFE}" type="parTrans" cxnId="{3B6AC76D-1C1E-4976-87ED-96B3E2A8532D}">
      <dgm:prSet/>
      <dgm:spPr/>
      <dgm:t>
        <a:bodyPr/>
        <a:lstStyle/>
        <a:p>
          <a:endParaRPr lang="en-GB"/>
        </a:p>
      </dgm:t>
    </dgm:pt>
    <dgm:pt modelId="{C4D91BE3-58A1-429E-B2DD-7A8B2E213E47}" type="sibTrans" cxnId="{3B6AC76D-1C1E-4976-87ED-96B3E2A8532D}">
      <dgm:prSet/>
      <dgm:spPr>
        <a:solidFill>
          <a:srgbClr val="FFE593"/>
        </a:solidFill>
      </dgm:spPr>
      <dgm:t>
        <a:bodyPr/>
        <a:lstStyle/>
        <a:p>
          <a:endParaRPr lang="en-GB"/>
        </a:p>
      </dgm:t>
    </dgm:pt>
    <dgm:pt modelId="{2C642766-4905-48A4-BB77-1E7E5F11C3C8}">
      <dgm:prSet phldrT="[Tekst]" custT="1"/>
      <dgm:spPr>
        <a:solidFill>
          <a:schemeClr val="accent1">
            <a:lumMod val="20000"/>
            <a:lumOff val="80000"/>
          </a:schemeClr>
        </a:solidFill>
        <a:effectLst>
          <a:glow rad="101600">
            <a:schemeClr val="accent1">
              <a:lumMod val="20000"/>
              <a:lumOff val="80000"/>
              <a:alpha val="40000"/>
            </a:schemeClr>
          </a:glow>
          <a:innerShdw blurRad="114300">
            <a:prstClr val="black"/>
          </a:innerShdw>
        </a:effectLst>
      </dgm:spPr>
      <dgm:t>
        <a:bodyPr/>
        <a:lstStyle/>
        <a:p>
          <a:r>
            <a:rPr lang="en-GB" sz="1100" b="1" noProof="0" dirty="0">
              <a:solidFill>
                <a:schemeClr val="tx1"/>
              </a:solidFill>
            </a:rPr>
            <a:t>Capabilities/</a:t>
          </a:r>
          <a:br>
            <a:rPr lang="en-GB" sz="1100" b="1" noProof="0" dirty="0">
              <a:solidFill>
                <a:schemeClr val="tx1"/>
              </a:solidFill>
            </a:rPr>
          </a:br>
          <a:r>
            <a:rPr lang="en-GB" sz="1100" b="1" noProof="0" dirty="0">
              <a:solidFill>
                <a:schemeClr val="tx1"/>
              </a:solidFill>
            </a:rPr>
            <a:t>Competences</a:t>
          </a:r>
        </a:p>
      </dgm:t>
    </dgm:pt>
    <dgm:pt modelId="{88E2316E-614D-45CD-B9BD-7CFAC0F759F3}" type="parTrans" cxnId="{3F47514D-E5DB-4C41-AB02-FD4E3547AF8A}">
      <dgm:prSet/>
      <dgm:spPr/>
      <dgm:t>
        <a:bodyPr/>
        <a:lstStyle/>
        <a:p>
          <a:endParaRPr lang="en-GB"/>
        </a:p>
      </dgm:t>
    </dgm:pt>
    <dgm:pt modelId="{28347C7C-0410-4018-84DB-A9C99D6D8C27}" type="sibTrans" cxnId="{3F47514D-E5DB-4C41-AB02-FD4E3547AF8A}">
      <dgm:prSet/>
      <dgm:spPr>
        <a:solidFill>
          <a:srgbClr val="FFE593"/>
        </a:solidFill>
      </dgm:spPr>
      <dgm:t>
        <a:bodyPr/>
        <a:lstStyle/>
        <a:p>
          <a:endParaRPr lang="en-GB"/>
        </a:p>
      </dgm:t>
    </dgm:pt>
    <dgm:pt modelId="{0B44FD03-50C8-402A-B075-83E0F236AF91}">
      <dgm:prSet phldrT="[Tekst]" custT="1"/>
      <dgm:spPr>
        <a:solidFill>
          <a:schemeClr val="accent1">
            <a:lumMod val="20000"/>
            <a:lumOff val="80000"/>
          </a:schemeClr>
        </a:solidFill>
        <a:effectLst>
          <a:glow rad="101600">
            <a:schemeClr val="accent1">
              <a:lumMod val="20000"/>
              <a:lumOff val="80000"/>
              <a:alpha val="40000"/>
            </a:schemeClr>
          </a:glow>
          <a:innerShdw blurRad="114300">
            <a:prstClr val="black"/>
          </a:innerShdw>
        </a:effectLst>
      </dgm:spPr>
      <dgm:t>
        <a:bodyPr/>
        <a:lstStyle/>
        <a:p>
          <a:r>
            <a:rPr lang="da-DK" sz="1100" b="1" dirty="0">
              <a:solidFill>
                <a:schemeClr val="tx1"/>
              </a:solidFill>
            </a:rPr>
            <a:t>Resources</a:t>
          </a:r>
          <a:endParaRPr lang="en-GB" sz="1100" b="1" dirty="0">
            <a:solidFill>
              <a:schemeClr val="tx1"/>
            </a:solidFill>
          </a:endParaRPr>
        </a:p>
      </dgm:t>
    </dgm:pt>
    <dgm:pt modelId="{2AA6D872-EA4A-42C8-A528-CF977FAB553F}" type="parTrans" cxnId="{FFE4B349-EC1E-4DF6-8F6C-B3D17FFAECAA}">
      <dgm:prSet/>
      <dgm:spPr/>
      <dgm:t>
        <a:bodyPr/>
        <a:lstStyle/>
        <a:p>
          <a:endParaRPr lang="en-GB"/>
        </a:p>
      </dgm:t>
    </dgm:pt>
    <dgm:pt modelId="{78A33FF4-892E-4BE2-8F96-B115D0C7B754}" type="sibTrans" cxnId="{FFE4B349-EC1E-4DF6-8F6C-B3D17FFAECAA}">
      <dgm:prSet/>
      <dgm:spPr>
        <a:solidFill>
          <a:srgbClr val="FFE593"/>
        </a:solidFill>
      </dgm:spPr>
      <dgm:t>
        <a:bodyPr/>
        <a:lstStyle/>
        <a:p>
          <a:endParaRPr lang="en-GB"/>
        </a:p>
      </dgm:t>
    </dgm:pt>
    <dgm:pt modelId="{52D4E564-0821-4A6D-80CA-B1568F68E876}" type="pres">
      <dgm:prSet presAssocID="{9E28F508-1B51-49BA-89B1-D50C770543A7}" presName="Name0" presStyleCnt="0">
        <dgm:presLayoutVars>
          <dgm:chMax val="1"/>
          <dgm:dir/>
          <dgm:animLvl val="ctr"/>
          <dgm:resizeHandles val="exact"/>
        </dgm:presLayoutVars>
      </dgm:prSet>
      <dgm:spPr/>
      <dgm:t>
        <a:bodyPr/>
        <a:lstStyle/>
        <a:p>
          <a:endParaRPr lang="en-US"/>
        </a:p>
      </dgm:t>
    </dgm:pt>
    <dgm:pt modelId="{FA3E202D-A139-43D2-B01F-CC4F4253FCB3}" type="pres">
      <dgm:prSet presAssocID="{97A4740B-7819-4A22-B63C-6502929481A5}" presName="centerShape" presStyleLbl="node0" presStyleIdx="0" presStyleCnt="1" custScaleX="104736" custScaleY="106264" custLinFactNeighborX="-828" custLinFactNeighborY="1479"/>
      <dgm:spPr/>
      <dgm:t>
        <a:bodyPr/>
        <a:lstStyle/>
        <a:p>
          <a:endParaRPr lang="en-US"/>
        </a:p>
      </dgm:t>
    </dgm:pt>
    <dgm:pt modelId="{C65EE224-121E-4F4A-B2E3-F4523263A73F}" type="pres">
      <dgm:prSet presAssocID="{547F70BA-3E9C-4FEF-AF8D-028A4B02BA12}" presName="node" presStyleLbl="node1" presStyleIdx="0" presStyleCnt="4" custScaleX="122333" custScaleY="118831">
        <dgm:presLayoutVars>
          <dgm:bulletEnabled val="1"/>
        </dgm:presLayoutVars>
      </dgm:prSet>
      <dgm:spPr/>
      <dgm:t>
        <a:bodyPr/>
        <a:lstStyle/>
        <a:p>
          <a:endParaRPr lang="en-US"/>
        </a:p>
      </dgm:t>
    </dgm:pt>
    <dgm:pt modelId="{B00D2FE6-16DE-48F4-857D-5F42D999685E}" type="pres">
      <dgm:prSet presAssocID="{547F70BA-3E9C-4FEF-AF8D-028A4B02BA12}" presName="dummy" presStyleCnt="0"/>
      <dgm:spPr/>
    </dgm:pt>
    <dgm:pt modelId="{A2B08E49-C67E-401C-9CCB-064625523CB5}" type="pres">
      <dgm:prSet presAssocID="{6737C4EC-79C9-4ECA-9F0C-254212F60F4D}" presName="sibTrans" presStyleLbl="sibTrans2D1" presStyleIdx="0" presStyleCnt="4"/>
      <dgm:spPr/>
      <dgm:t>
        <a:bodyPr/>
        <a:lstStyle/>
        <a:p>
          <a:endParaRPr lang="en-US"/>
        </a:p>
      </dgm:t>
    </dgm:pt>
    <dgm:pt modelId="{9374B322-CC52-4976-99FC-B38E8A3C7A97}" type="pres">
      <dgm:prSet presAssocID="{E0CACB42-313F-4889-AA0A-A5D735A097D7}" presName="node" presStyleLbl="node1" presStyleIdx="1" presStyleCnt="4" custScaleX="119974" custScaleY="111204">
        <dgm:presLayoutVars>
          <dgm:bulletEnabled val="1"/>
        </dgm:presLayoutVars>
      </dgm:prSet>
      <dgm:spPr/>
      <dgm:t>
        <a:bodyPr/>
        <a:lstStyle/>
        <a:p>
          <a:endParaRPr lang="en-US"/>
        </a:p>
      </dgm:t>
    </dgm:pt>
    <dgm:pt modelId="{5D1C8F87-E71E-4B15-A474-A5AA34A6AA9C}" type="pres">
      <dgm:prSet presAssocID="{E0CACB42-313F-4889-AA0A-A5D735A097D7}" presName="dummy" presStyleCnt="0"/>
      <dgm:spPr/>
    </dgm:pt>
    <dgm:pt modelId="{889D6D9C-4932-4EC5-929A-AE963F3216EF}" type="pres">
      <dgm:prSet presAssocID="{C4D91BE3-58A1-429E-B2DD-7A8B2E213E47}" presName="sibTrans" presStyleLbl="sibTrans2D1" presStyleIdx="1" presStyleCnt="4"/>
      <dgm:spPr/>
      <dgm:t>
        <a:bodyPr/>
        <a:lstStyle/>
        <a:p>
          <a:endParaRPr lang="en-US"/>
        </a:p>
      </dgm:t>
    </dgm:pt>
    <dgm:pt modelId="{42524E42-EE01-4511-A5D2-820FD2033CD4}" type="pres">
      <dgm:prSet presAssocID="{2C642766-4905-48A4-BB77-1E7E5F11C3C8}" presName="node" presStyleLbl="node1" presStyleIdx="2" presStyleCnt="4" custScaleX="119751" custScaleY="107152">
        <dgm:presLayoutVars>
          <dgm:bulletEnabled val="1"/>
        </dgm:presLayoutVars>
      </dgm:prSet>
      <dgm:spPr/>
      <dgm:t>
        <a:bodyPr/>
        <a:lstStyle/>
        <a:p>
          <a:endParaRPr lang="en-US"/>
        </a:p>
      </dgm:t>
    </dgm:pt>
    <dgm:pt modelId="{3B5C2396-CCA1-429F-8414-F6384F8C052C}" type="pres">
      <dgm:prSet presAssocID="{2C642766-4905-48A4-BB77-1E7E5F11C3C8}" presName="dummy" presStyleCnt="0"/>
      <dgm:spPr/>
    </dgm:pt>
    <dgm:pt modelId="{79F366A3-5E9C-4279-9F43-8E0833CA4575}" type="pres">
      <dgm:prSet presAssocID="{28347C7C-0410-4018-84DB-A9C99D6D8C27}" presName="sibTrans" presStyleLbl="sibTrans2D1" presStyleIdx="2" presStyleCnt="4"/>
      <dgm:spPr/>
      <dgm:t>
        <a:bodyPr/>
        <a:lstStyle/>
        <a:p>
          <a:endParaRPr lang="en-US"/>
        </a:p>
      </dgm:t>
    </dgm:pt>
    <dgm:pt modelId="{252143C5-03F2-4295-9393-11E87D153807}" type="pres">
      <dgm:prSet presAssocID="{0B44FD03-50C8-402A-B075-83E0F236AF91}" presName="node" presStyleLbl="node1" presStyleIdx="3" presStyleCnt="4" custScaleX="114706" custScaleY="113214">
        <dgm:presLayoutVars>
          <dgm:bulletEnabled val="1"/>
        </dgm:presLayoutVars>
      </dgm:prSet>
      <dgm:spPr/>
      <dgm:t>
        <a:bodyPr/>
        <a:lstStyle/>
        <a:p>
          <a:endParaRPr lang="en-US"/>
        </a:p>
      </dgm:t>
    </dgm:pt>
    <dgm:pt modelId="{252984F5-C2C9-4199-9BA8-EC0B5CB04550}" type="pres">
      <dgm:prSet presAssocID="{0B44FD03-50C8-402A-B075-83E0F236AF91}" presName="dummy" presStyleCnt="0"/>
      <dgm:spPr/>
    </dgm:pt>
    <dgm:pt modelId="{C361C4D0-829B-4FE0-BEAA-C96EF95960AA}" type="pres">
      <dgm:prSet presAssocID="{78A33FF4-892E-4BE2-8F96-B115D0C7B754}" presName="sibTrans" presStyleLbl="sibTrans2D1" presStyleIdx="3" presStyleCnt="4"/>
      <dgm:spPr/>
      <dgm:t>
        <a:bodyPr/>
        <a:lstStyle/>
        <a:p>
          <a:endParaRPr lang="en-US"/>
        </a:p>
      </dgm:t>
    </dgm:pt>
  </dgm:ptLst>
  <dgm:cxnLst>
    <dgm:cxn modelId="{EC87F376-AC69-4821-8CF6-11F3773A3055}" type="presOf" srcId="{78A33FF4-892E-4BE2-8F96-B115D0C7B754}" destId="{C361C4D0-829B-4FE0-BEAA-C96EF95960AA}" srcOrd="0" destOrd="0" presId="urn:microsoft.com/office/officeart/2005/8/layout/radial6"/>
    <dgm:cxn modelId="{FFE4B349-EC1E-4DF6-8F6C-B3D17FFAECAA}" srcId="{97A4740B-7819-4A22-B63C-6502929481A5}" destId="{0B44FD03-50C8-402A-B075-83E0F236AF91}" srcOrd="3" destOrd="0" parTransId="{2AA6D872-EA4A-42C8-A528-CF977FAB553F}" sibTransId="{78A33FF4-892E-4BE2-8F96-B115D0C7B754}"/>
    <dgm:cxn modelId="{57E8E2B8-7179-4E78-96A3-7257FA1BC48C}" type="presOf" srcId="{0B44FD03-50C8-402A-B075-83E0F236AF91}" destId="{252143C5-03F2-4295-9393-11E87D153807}" srcOrd="0" destOrd="0" presId="urn:microsoft.com/office/officeart/2005/8/layout/radial6"/>
    <dgm:cxn modelId="{3B6AC76D-1C1E-4976-87ED-96B3E2A8532D}" srcId="{97A4740B-7819-4A22-B63C-6502929481A5}" destId="{E0CACB42-313F-4889-AA0A-A5D735A097D7}" srcOrd="1" destOrd="0" parTransId="{A617F06E-0E8C-4265-A568-D39B49B1AFFE}" sibTransId="{C4D91BE3-58A1-429E-B2DD-7A8B2E213E47}"/>
    <dgm:cxn modelId="{2D581DFE-07BA-47E9-B8BE-0FE63D8E6D89}" type="presOf" srcId="{547F70BA-3E9C-4FEF-AF8D-028A4B02BA12}" destId="{C65EE224-121E-4F4A-B2E3-F4523263A73F}" srcOrd="0" destOrd="0" presId="urn:microsoft.com/office/officeart/2005/8/layout/radial6"/>
    <dgm:cxn modelId="{9300D241-C727-465C-A8B7-2BD18197C920}" srcId="{9E28F508-1B51-49BA-89B1-D50C770543A7}" destId="{97A4740B-7819-4A22-B63C-6502929481A5}" srcOrd="0" destOrd="0" parTransId="{36DDDD2B-A9B4-4888-AD75-6E939D444866}" sibTransId="{813A2AA0-6ABD-4CC1-A9A6-EFFDFFEDD3EB}"/>
    <dgm:cxn modelId="{2D1FD11C-3CBA-4DEA-9038-7CED7032D713}" type="presOf" srcId="{97A4740B-7819-4A22-B63C-6502929481A5}" destId="{FA3E202D-A139-43D2-B01F-CC4F4253FCB3}" srcOrd="0" destOrd="0" presId="urn:microsoft.com/office/officeart/2005/8/layout/radial6"/>
    <dgm:cxn modelId="{8B906067-987B-4B94-A53D-285AFFA7B6BE}" type="presOf" srcId="{2C642766-4905-48A4-BB77-1E7E5F11C3C8}" destId="{42524E42-EE01-4511-A5D2-820FD2033CD4}" srcOrd="0" destOrd="0" presId="urn:microsoft.com/office/officeart/2005/8/layout/radial6"/>
    <dgm:cxn modelId="{7A529FD4-9924-4AC2-B042-0057466B45D8}" type="presOf" srcId="{E0CACB42-313F-4889-AA0A-A5D735A097D7}" destId="{9374B322-CC52-4976-99FC-B38E8A3C7A97}" srcOrd="0" destOrd="0" presId="urn:microsoft.com/office/officeart/2005/8/layout/radial6"/>
    <dgm:cxn modelId="{B143578C-29D1-4C02-AA5D-831363927A16}" type="presOf" srcId="{6737C4EC-79C9-4ECA-9F0C-254212F60F4D}" destId="{A2B08E49-C67E-401C-9CCB-064625523CB5}" srcOrd="0" destOrd="0" presId="urn:microsoft.com/office/officeart/2005/8/layout/radial6"/>
    <dgm:cxn modelId="{FD503CAD-B543-4006-B879-512CBD9B708C}" type="presOf" srcId="{C4D91BE3-58A1-429E-B2DD-7A8B2E213E47}" destId="{889D6D9C-4932-4EC5-929A-AE963F3216EF}" srcOrd="0" destOrd="0" presId="urn:microsoft.com/office/officeart/2005/8/layout/radial6"/>
    <dgm:cxn modelId="{7195526F-F129-4BD1-922E-901211D1623E}" type="presOf" srcId="{9E28F508-1B51-49BA-89B1-D50C770543A7}" destId="{52D4E564-0821-4A6D-80CA-B1568F68E876}" srcOrd="0" destOrd="0" presId="urn:microsoft.com/office/officeart/2005/8/layout/radial6"/>
    <dgm:cxn modelId="{B6E4AABA-2A93-4446-B59B-28AA5E32F724}" srcId="{97A4740B-7819-4A22-B63C-6502929481A5}" destId="{547F70BA-3E9C-4FEF-AF8D-028A4B02BA12}" srcOrd="0" destOrd="0" parTransId="{533A3170-7917-47C5-AD9B-9831D80837E1}" sibTransId="{6737C4EC-79C9-4ECA-9F0C-254212F60F4D}"/>
    <dgm:cxn modelId="{57E21AE2-FCBA-448A-8110-E2193136CE4E}" type="presOf" srcId="{28347C7C-0410-4018-84DB-A9C99D6D8C27}" destId="{79F366A3-5E9C-4279-9F43-8E0833CA4575}" srcOrd="0" destOrd="0" presId="urn:microsoft.com/office/officeart/2005/8/layout/radial6"/>
    <dgm:cxn modelId="{3F47514D-E5DB-4C41-AB02-FD4E3547AF8A}" srcId="{97A4740B-7819-4A22-B63C-6502929481A5}" destId="{2C642766-4905-48A4-BB77-1E7E5F11C3C8}" srcOrd="2" destOrd="0" parTransId="{88E2316E-614D-45CD-B9BD-7CFAC0F759F3}" sibTransId="{28347C7C-0410-4018-84DB-A9C99D6D8C27}"/>
    <dgm:cxn modelId="{610337DB-B34E-4CE5-9B41-0C2013BD57D0}" type="presParOf" srcId="{52D4E564-0821-4A6D-80CA-B1568F68E876}" destId="{FA3E202D-A139-43D2-B01F-CC4F4253FCB3}" srcOrd="0" destOrd="0" presId="urn:microsoft.com/office/officeart/2005/8/layout/radial6"/>
    <dgm:cxn modelId="{0AB31F64-3464-4F51-9523-260F529348FF}" type="presParOf" srcId="{52D4E564-0821-4A6D-80CA-B1568F68E876}" destId="{C65EE224-121E-4F4A-B2E3-F4523263A73F}" srcOrd="1" destOrd="0" presId="urn:microsoft.com/office/officeart/2005/8/layout/radial6"/>
    <dgm:cxn modelId="{2656307C-E872-47EB-90EB-ED183F0CDF85}" type="presParOf" srcId="{52D4E564-0821-4A6D-80CA-B1568F68E876}" destId="{B00D2FE6-16DE-48F4-857D-5F42D999685E}" srcOrd="2" destOrd="0" presId="urn:microsoft.com/office/officeart/2005/8/layout/radial6"/>
    <dgm:cxn modelId="{76A0BCF0-EE9F-4C2A-BF71-A0CE0C94B770}" type="presParOf" srcId="{52D4E564-0821-4A6D-80CA-B1568F68E876}" destId="{A2B08E49-C67E-401C-9CCB-064625523CB5}" srcOrd="3" destOrd="0" presId="urn:microsoft.com/office/officeart/2005/8/layout/radial6"/>
    <dgm:cxn modelId="{E0997ABE-9B72-479E-9233-622FAA06440A}" type="presParOf" srcId="{52D4E564-0821-4A6D-80CA-B1568F68E876}" destId="{9374B322-CC52-4976-99FC-B38E8A3C7A97}" srcOrd="4" destOrd="0" presId="urn:microsoft.com/office/officeart/2005/8/layout/radial6"/>
    <dgm:cxn modelId="{6062701A-156F-4915-853C-8C9112F53C8C}" type="presParOf" srcId="{52D4E564-0821-4A6D-80CA-B1568F68E876}" destId="{5D1C8F87-E71E-4B15-A474-A5AA34A6AA9C}" srcOrd="5" destOrd="0" presId="urn:microsoft.com/office/officeart/2005/8/layout/radial6"/>
    <dgm:cxn modelId="{A5F7B6E6-8EF6-4D7F-BB69-D4236062EE6D}" type="presParOf" srcId="{52D4E564-0821-4A6D-80CA-B1568F68E876}" destId="{889D6D9C-4932-4EC5-929A-AE963F3216EF}" srcOrd="6" destOrd="0" presId="urn:microsoft.com/office/officeart/2005/8/layout/radial6"/>
    <dgm:cxn modelId="{07406C63-545C-42E0-9824-B8F63AEF4C70}" type="presParOf" srcId="{52D4E564-0821-4A6D-80CA-B1568F68E876}" destId="{42524E42-EE01-4511-A5D2-820FD2033CD4}" srcOrd="7" destOrd="0" presId="urn:microsoft.com/office/officeart/2005/8/layout/radial6"/>
    <dgm:cxn modelId="{986C84C3-2900-4A8D-B795-D14C4CC503C2}" type="presParOf" srcId="{52D4E564-0821-4A6D-80CA-B1568F68E876}" destId="{3B5C2396-CCA1-429F-8414-F6384F8C052C}" srcOrd="8" destOrd="0" presId="urn:microsoft.com/office/officeart/2005/8/layout/radial6"/>
    <dgm:cxn modelId="{5AC407F1-C95A-4209-A062-A9477C951446}" type="presParOf" srcId="{52D4E564-0821-4A6D-80CA-B1568F68E876}" destId="{79F366A3-5E9C-4279-9F43-8E0833CA4575}" srcOrd="9" destOrd="0" presId="urn:microsoft.com/office/officeart/2005/8/layout/radial6"/>
    <dgm:cxn modelId="{3FE31833-D785-42C8-8831-60DF6B3986FB}" type="presParOf" srcId="{52D4E564-0821-4A6D-80CA-B1568F68E876}" destId="{252143C5-03F2-4295-9393-11E87D153807}" srcOrd="10" destOrd="0" presId="urn:microsoft.com/office/officeart/2005/8/layout/radial6"/>
    <dgm:cxn modelId="{08664CD4-C02E-4EDC-96A8-43EE3A149208}" type="presParOf" srcId="{52D4E564-0821-4A6D-80CA-B1568F68E876}" destId="{252984F5-C2C9-4199-9BA8-EC0B5CB04550}" srcOrd="11" destOrd="0" presId="urn:microsoft.com/office/officeart/2005/8/layout/radial6"/>
    <dgm:cxn modelId="{BAB3BAC4-F040-4561-A6FF-87C05A4402E1}" type="presParOf" srcId="{52D4E564-0821-4A6D-80CA-B1568F68E876}" destId="{C361C4D0-829B-4FE0-BEAA-C96EF95960AA}"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BCEBE6-DBCA-429E-8863-859795225EAD}" type="doc">
      <dgm:prSet loTypeId="urn:microsoft.com/office/officeart/2005/8/layout/process1" loCatId="process" qsTypeId="urn:microsoft.com/office/officeart/2005/8/quickstyle/simple1" qsCatId="simple" csTypeId="urn:microsoft.com/office/officeart/2005/8/colors/accent1_2" csCatId="accent1" phldr="1"/>
      <dgm:spPr/>
    </dgm:pt>
    <dgm:pt modelId="{A465FF25-4668-440F-8AE9-14D851F7A7AE}">
      <dgm:prSet phldrT="[Text]"/>
      <dgm:spPr/>
      <dgm:t>
        <a:bodyPr/>
        <a:lstStyle/>
        <a:p>
          <a:r>
            <a:rPr lang="en-US" dirty="0"/>
            <a:t>Hazard</a:t>
          </a:r>
        </a:p>
      </dgm:t>
    </dgm:pt>
    <dgm:pt modelId="{A678AF1E-83B9-4515-95DE-8361D261FCA9}" type="parTrans" cxnId="{7B4B06CC-3F9F-44B3-BE58-F16B52635027}">
      <dgm:prSet/>
      <dgm:spPr/>
      <dgm:t>
        <a:bodyPr/>
        <a:lstStyle/>
        <a:p>
          <a:endParaRPr lang="en-US"/>
        </a:p>
      </dgm:t>
    </dgm:pt>
    <dgm:pt modelId="{68CEF3F2-ED0E-44D4-9709-CA8C02C18C6E}" type="sibTrans" cxnId="{7B4B06CC-3F9F-44B3-BE58-F16B52635027}">
      <dgm:prSet/>
      <dgm:spPr/>
      <dgm:t>
        <a:bodyPr/>
        <a:lstStyle/>
        <a:p>
          <a:endParaRPr lang="en-US"/>
        </a:p>
      </dgm:t>
    </dgm:pt>
    <dgm:pt modelId="{F57E6411-BB96-4CDE-81FC-B053A713628D}">
      <dgm:prSet phldrT="[Text]"/>
      <dgm:spPr/>
      <dgm:t>
        <a:bodyPr/>
        <a:lstStyle/>
        <a:p>
          <a:r>
            <a:rPr lang="en-US" dirty="0"/>
            <a:t>Unwanted scenario</a:t>
          </a:r>
        </a:p>
      </dgm:t>
    </dgm:pt>
    <dgm:pt modelId="{E9A19ECF-0A97-47D9-A9E6-1B73F1C80217}" type="parTrans" cxnId="{8B88AEFD-5F26-4912-813E-C4184C390C71}">
      <dgm:prSet/>
      <dgm:spPr/>
      <dgm:t>
        <a:bodyPr/>
        <a:lstStyle/>
        <a:p>
          <a:endParaRPr lang="en-US"/>
        </a:p>
      </dgm:t>
    </dgm:pt>
    <dgm:pt modelId="{35A00009-6F31-49DE-AC3D-C2D3B863CD18}" type="sibTrans" cxnId="{8B88AEFD-5F26-4912-813E-C4184C390C71}">
      <dgm:prSet/>
      <dgm:spPr/>
      <dgm:t>
        <a:bodyPr/>
        <a:lstStyle/>
        <a:p>
          <a:endParaRPr lang="en-US"/>
        </a:p>
      </dgm:t>
    </dgm:pt>
    <dgm:pt modelId="{ED6B767B-8000-4F72-8239-72AF53B58638}">
      <dgm:prSet phldrT="[Text]"/>
      <dgm:spPr/>
      <dgm:t>
        <a:bodyPr/>
        <a:lstStyle/>
        <a:p>
          <a:r>
            <a:rPr lang="en-US" dirty="0"/>
            <a:t>Short or long-term Consequences</a:t>
          </a:r>
        </a:p>
      </dgm:t>
    </dgm:pt>
    <dgm:pt modelId="{D9F850A0-E4B8-4C36-BBDE-93FF82D40924}" type="parTrans" cxnId="{69531273-0F5F-4454-B378-204A10F31B94}">
      <dgm:prSet/>
      <dgm:spPr/>
      <dgm:t>
        <a:bodyPr/>
        <a:lstStyle/>
        <a:p>
          <a:endParaRPr lang="en-US"/>
        </a:p>
      </dgm:t>
    </dgm:pt>
    <dgm:pt modelId="{87F5889E-918B-4CED-8DD6-8B50AD3B3F60}" type="sibTrans" cxnId="{69531273-0F5F-4454-B378-204A10F31B94}">
      <dgm:prSet/>
      <dgm:spPr/>
      <dgm:t>
        <a:bodyPr/>
        <a:lstStyle/>
        <a:p>
          <a:endParaRPr lang="en-US"/>
        </a:p>
      </dgm:t>
    </dgm:pt>
    <dgm:pt modelId="{39C91AAC-8BF7-4AE3-9299-74EDB75522C1}" type="pres">
      <dgm:prSet presAssocID="{57BCEBE6-DBCA-429E-8863-859795225EAD}" presName="Name0" presStyleCnt="0">
        <dgm:presLayoutVars>
          <dgm:dir/>
          <dgm:resizeHandles val="exact"/>
        </dgm:presLayoutVars>
      </dgm:prSet>
      <dgm:spPr/>
    </dgm:pt>
    <dgm:pt modelId="{0F0B9E44-7F97-478B-858D-9B32EC4A8544}" type="pres">
      <dgm:prSet presAssocID="{A465FF25-4668-440F-8AE9-14D851F7A7AE}" presName="node" presStyleLbl="node1" presStyleIdx="0" presStyleCnt="3">
        <dgm:presLayoutVars>
          <dgm:bulletEnabled val="1"/>
        </dgm:presLayoutVars>
      </dgm:prSet>
      <dgm:spPr/>
      <dgm:t>
        <a:bodyPr/>
        <a:lstStyle/>
        <a:p>
          <a:endParaRPr lang="en-US"/>
        </a:p>
      </dgm:t>
    </dgm:pt>
    <dgm:pt modelId="{00F435BA-874D-4BCE-8BB6-09B65E25A8EE}" type="pres">
      <dgm:prSet presAssocID="{68CEF3F2-ED0E-44D4-9709-CA8C02C18C6E}" presName="sibTrans" presStyleLbl="sibTrans2D1" presStyleIdx="0" presStyleCnt="2"/>
      <dgm:spPr/>
      <dgm:t>
        <a:bodyPr/>
        <a:lstStyle/>
        <a:p>
          <a:endParaRPr lang="en-US"/>
        </a:p>
      </dgm:t>
    </dgm:pt>
    <dgm:pt modelId="{A5999BB2-0073-4CA1-A0B0-0117AE2A28F9}" type="pres">
      <dgm:prSet presAssocID="{68CEF3F2-ED0E-44D4-9709-CA8C02C18C6E}" presName="connectorText" presStyleLbl="sibTrans2D1" presStyleIdx="0" presStyleCnt="2"/>
      <dgm:spPr/>
      <dgm:t>
        <a:bodyPr/>
        <a:lstStyle/>
        <a:p>
          <a:endParaRPr lang="en-US"/>
        </a:p>
      </dgm:t>
    </dgm:pt>
    <dgm:pt modelId="{1F7582D9-D4F2-495A-AFE3-C468C00DD6E5}" type="pres">
      <dgm:prSet presAssocID="{F57E6411-BB96-4CDE-81FC-B053A713628D}" presName="node" presStyleLbl="node1" presStyleIdx="1" presStyleCnt="3">
        <dgm:presLayoutVars>
          <dgm:bulletEnabled val="1"/>
        </dgm:presLayoutVars>
      </dgm:prSet>
      <dgm:spPr/>
      <dgm:t>
        <a:bodyPr/>
        <a:lstStyle/>
        <a:p>
          <a:endParaRPr lang="en-US"/>
        </a:p>
      </dgm:t>
    </dgm:pt>
    <dgm:pt modelId="{26D1026B-6D34-48CB-BE7C-15B182505E1E}" type="pres">
      <dgm:prSet presAssocID="{35A00009-6F31-49DE-AC3D-C2D3B863CD18}" presName="sibTrans" presStyleLbl="sibTrans2D1" presStyleIdx="1" presStyleCnt="2"/>
      <dgm:spPr/>
      <dgm:t>
        <a:bodyPr/>
        <a:lstStyle/>
        <a:p>
          <a:endParaRPr lang="en-US"/>
        </a:p>
      </dgm:t>
    </dgm:pt>
    <dgm:pt modelId="{81AE256A-5806-450A-B2A8-ED2BA0C3C576}" type="pres">
      <dgm:prSet presAssocID="{35A00009-6F31-49DE-AC3D-C2D3B863CD18}" presName="connectorText" presStyleLbl="sibTrans2D1" presStyleIdx="1" presStyleCnt="2"/>
      <dgm:spPr/>
      <dgm:t>
        <a:bodyPr/>
        <a:lstStyle/>
        <a:p>
          <a:endParaRPr lang="en-US"/>
        </a:p>
      </dgm:t>
    </dgm:pt>
    <dgm:pt modelId="{7AB864BD-954F-4772-B16C-275CE9B738FC}" type="pres">
      <dgm:prSet presAssocID="{ED6B767B-8000-4F72-8239-72AF53B58638}" presName="node" presStyleLbl="node1" presStyleIdx="2" presStyleCnt="3">
        <dgm:presLayoutVars>
          <dgm:bulletEnabled val="1"/>
        </dgm:presLayoutVars>
      </dgm:prSet>
      <dgm:spPr/>
      <dgm:t>
        <a:bodyPr/>
        <a:lstStyle/>
        <a:p>
          <a:endParaRPr lang="en-US"/>
        </a:p>
      </dgm:t>
    </dgm:pt>
  </dgm:ptLst>
  <dgm:cxnLst>
    <dgm:cxn modelId="{69531273-0F5F-4454-B378-204A10F31B94}" srcId="{57BCEBE6-DBCA-429E-8863-859795225EAD}" destId="{ED6B767B-8000-4F72-8239-72AF53B58638}" srcOrd="2" destOrd="0" parTransId="{D9F850A0-E4B8-4C36-BBDE-93FF82D40924}" sibTransId="{87F5889E-918B-4CED-8DD6-8B50AD3B3F60}"/>
    <dgm:cxn modelId="{7A67AE8C-DA4F-4E49-B983-27BF493EB038}" type="presOf" srcId="{57BCEBE6-DBCA-429E-8863-859795225EAD}" destId="{39C91AAC-8BF7-4AE3-9299-74EDB75522C1}" srcOrd="0" destOrd="0" presId="urn:microsoft.com/office/officeart/2005/8/layout/process1"/>
    <dgm:cxn modelId="{4B139DA2-2591-4EDF-B9B5-87D378DBC732}" type="presOf" srcId="{A465FF25-4668-440F-8AE9-14D851F7A7AE}" destId="{0F0B9E44-7F97-478B-858D-9B32EC4A8544}" srcOrd="0" destOrd="0" presId="urn:microsoft.com/office/officeart/2005/8/layout/process1"/>
    <dgm:cxn modelId="{3D40A8F2-F78C-484E-B854-A00FB2AFBB92}" type="presOf" srcId="{35A00009-6F31-49DE-AC3D-C2D3B863CD18}" destId="{26D1026B-6D34-48CB-BE7C-15B182505E1E}" srcOrd="0" destOrd="0" presId="urn:microsoft.com/office/officeart/2005/8/layout/process1"/>
    <dgm:cxn modelId="{7B4B06CC-3F9F-44B3-BE58-F16B52635027}" srcId="{57BCEBE6-DBCA-429E-8863-859795225EAD}" destId="{A465FF25-4668-440F-8AE9-14D851F7A7AE}" srcOrd="0" destOrd="0" parTransId="{A678AF1E-83B9-4515-95DE-8361D261FCA9}" sibTransId="{68CEF3F2-ED0E-44D4-9709-CA8C02C18C6E}"/>
    <dgm:cxn modelId="{8B88AEFD-5F26-4912-813E-C4184C390C71}" srcId="{57BCEBE6-DBCA-429E-8863-859795225EAD}" destId="{F57E6411-BB96-4CDE-81FC-B053A713628D}" srcOrd="1" destOrd="0" parTransId="{E9A19ECF-0A97-47D9-A9E6-1B73F1C80217}" sibTransId="{35A00009-6F31-49DE-AC3D-C2D3B863CD18}"/>
    <dgm:cxn modelId="{2E954EAE-CE4D-4066-A30E-54F6C948BA91}" type="presOf" srcId="{68CEF3F2-ED0E-44D4-9709-CA8C02C18C6E}" destId="{A5999BB2-0073-4CA1-A0B0-0117AE2A28F9}" srcOrd="1" destOrd="0" presId="urn:microsoft.com/office/officeart/2005/8/layout/process1"/>
    <dgm:cxn modelId="{DFC210AA-36B6-4954-9E65-89F0D82DC09B}" type="presOf" srcId="{F57E6411-BB96-4CDE-81FC-B053A713628D}" destId="{1F7582D9-D4F2-495A-AFE3-C468C00DD6E5}" srcOrd="0" destOrd="0" presId="urn:microsoft.com/office/officeart/2005/8/layout/process1"/>
    <dgm:cxn modelId="{90D54FE9-3381-44E3-B880-D3E6A062E5B1}" type="presOf" srcId="{ED6B767B-8000-4F72-8239-72AF53B58638}" destId="{7AB864BD-954F-4772-B16C-275CE9B738FC}" srcOrd="0" destOrd="0" presId="urn:microsoft.com/office/officeart/2005/8/layout/process1"/>
    <dgm:cxn modelId="{A8B38111-604C-48C9-A9AA-DE9ABD5A9F82}" type="presOf" srcId="{35A00009-6F31-49DE-AC3D-C2D3B863CD18}" destId="{81AE256A-5806-450A-B2A8-ED2BA0C3C576}" srcOrd="1" destOrd="0" presId="urn:microsoft.com/office/officeart/2005/8/layout/process1"/>
    <dgm:cxn modelId="{4107EF91-251D-4764-BC2F-8270ADE12B9D}" type="presOf" srcId="{68CEF3F2-ED0E-44D4-9709-CA8C02C18C6E}" destId="{00F435BA-874D-4BCE-8BB6-09B65E25A8EE}" srcOrd="0" destOrd="0" presId="urn:microsoft.com/office/officeart/2005/8/layout/process1"/>
    <dgm:cxn modelId="{94AD1716-2489-492D-A68E-6696DD5F5412}" type="presParOf" srcId="{39C91AAC-8BF7-4AE3-9299-74EDB75522C1}" destId="{0F0B9E44-7F97-478B-858D-9B32EC4A8544}" srcOrd="0" destOrd="0" presId="urn:microsoft.com/office/officeart/2005/8/layout/process1"/>
    <dgm:cxn modelId="{17A8B522-A926-417C-BA82-CEB14D021828}" type="presParOf" srcId="{39C91AAC-8BF7-4AE3-9299-74EDB75522C1}" destId="{00F435BA-874D-4BCE-8BB6-09B65E25A8EE}" srcOrd="1" destOrd="0" presId="urn:microsoft.com/office/officeart/2005/8/layout/process1"/>
    <dgm:cxn modelId="{DD4F0036-9193-4484-9C6A-223953459A57}" type="presParOf" srcId="{00F435BA-874D-4BCE-8BB6-09B65E25A8EE}" destId="{A5999BB2-0073-4CA1-A0B0-0117AE2A28F9}" srcOrd="0" destOrd="0" presId="urn:microsoft.com/office/officeart/2005/8/layout/process1"/>
    <dgm:cxn modelId="{D15B6080-76ED-428C-B04B-787F8363898F}" type="presParOf" srcId="{39C91AAC-8BF7-4AE3-9299-74EDB75522C1}" destId="{1F7582D9-D4F2-495A-AFE3-C468C00DD6E5}" srcOrd="2" destOrd="0" presId="urn:microsoft.com/office/officeart/2005/8/layout/process1"/>
    <dgm:cxn modelId="{16ADD34B-7FE1-49B0-A356-449225F00532}" type="presParOf" srcId="{39C91AAC-8BF7-4AE3-9299-74EDB75522C1}" destId="{26D1026B-6D34-48CB-BE7C-15B182505E1E}" srcOrd="3" destOrd="0" presId="urn:microsoft.com/office/officeart/2005/8/layout/process1"/>
    <dgm:cxn modelId="{AC3F8C6A-510B-4094-8A29-F215A8633A21}" type="presParOf" srcId="{26D1026B-6D34-48CB-BE7C-15B182505E1E}" destId="{81AE256A-5806-450A-B2A8-ED2BA0C3C576}" srcOrd="0" destOrd="0" presId="urn:microsoft.com/office/officeart/2005/8/layout/process1"/>
    <dgm:cxn modelId="{AFE66437-DD3D-4AA7-8C78-F8F83D1F2D86}" type="presParOf" srcId="{39C91AAC-8BF7-4AE3-9299-74EDB75522C1}" destId="{7AB864BD-954F-4772-B16C-275CE9B738F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F9FA62A-CE70-485D-88C9-D5281E6FD8B3}" type="datetimeFigureOut">
              <a:rPr lang="fr-FR" smtClean="0"/>
              <a:t>24/02/2018</a:t>
            </a:fld>
            <a:endParaRPr lang="fr-FR"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6B52FE5-1AD8-4D12-BBD3-45164A135A3E}" type="slidenum">
              <a:rPr lang="fr-FR" smtClean="0"/>
              <a:t>‹#›</a:t>
            </a:fld>
            <a:endParaRPr lang="fr-FR" dirty="0"/>
          </a:p>
        </p:txBody>
      </p:sp>
    </p:spTree>
    <p:extLst>
      <p:ext uri="{BB962C8B-B14F-4D97-AF65-F5344CB8AC3E}">
        <p14:creationId xmlns:p14="http://schemas.microsoft.com/office/powerpoint/2010/main" val="184501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B52FE5-1AD8-4D12-BBD3-45164A135A3E}" type="slidenum">
              <a:rPr lang="fr-FR" smtClean="0"/>
              <a:t>3</a:t>
            </a:fld>
            <a:endParaRPr lang="fr-FR" dirty="0"/>
          </a:p>
        </p:txBody>
      </p:sp>
    </p:spTree>
    <p:extLst>
      <p:ext uri="{BB962C8B-B14F-4D97-AF65-F5344CB8AC3E}">
        <p14:creationId xmlns:p14="http://schemas.microsoft.com/office/powerpoint/2010/main" val="2164160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B52FE5-1AD8-4D12-BBD3-45164A135A3E}" type="slidenum">
              <a:rPr lang="fr-FR" smtClean="0"/>
              <a:t>4</a:t>
            </a:fld>
            <a:endParaRPr lang="fr-FR" dirty="0"/>
          </a:p>
        </p:txBody>
      </p:sp>
    </p:spTree>
    <p:extLst>
      <p:ext uri="{BB962C8B-B14F-4D97-AF65-F5344CB8AC3E}">
        <p14:creationId xmlns:p14="http://schemas.microsoft.com/office/powerpoint/2010/main" val="390349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fld id="{26B52FE5-1AD8-4D12-BBD3-45164A135A3E}" type="slidenum">
              <a:rPr lang="fr-FR" smtClean="0"/>
              <a:t>14</a:t>
            </a:fld>
            <a:endParaRPr lang="fr-FR" dirty="0"/>
          </a:p>
        </p:txBody>
      </p:sp>
    </p:spTree>
    <p:extLst>
      <p:ext uri="{BB962C8B-B14F-4D97-AF65-F5344CB8AC3E}">
        <p14:creationId xmlns:p14="http://schemas.microsoft.com/office/powerpoint/2010/main" val="42080817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_Gradient">
    <p:spTree>
      <p:nvGrpSpPr>
        <p:cNvPr id="1" name=""/>
        <p:cNvGrpSpPr/>
        <p:nvPr/>
      </p:nvGrpSpPr>
      <p:grpSpPr>
        <a:xfrm>
          <a:off x="0" y="0"/>
          <a:ext cx="0" cy="0"/>
          <a:chOff x="0" y="0"/>
          <a:chExt cx="0" cy="0"/>
        </a:xfrm>
      </p:grpSpPr>
      <p:sp>
        <p:nvSpPr>
          <p:cNvPr id="12" name="Rectangle 11"/>
          <p:cNvSpPr/>
          <p:nvPr userDrawn="1"/>
        </p:nvSpPr>
        <p:spPr bwMode="gray">
          <a:xfrm>
            <a:off x="0" y="-2364"/>
            <a:ext cx="9143622" cy="68603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 name="Rectangle 10"/>
          <p:cNvSpPr/>
          <p:nvPr userDrawn="1"/>
        </p:nvSpPr>
        <p:spPr bwMode="gray">
          <a:xfrm>
            <a:off x="0" y="3437394"/>
            <a:ext cx="9143622" cy="3420606"/>
          </a:xfrm>
          <a:prstGeom prst="rect">
            <a:avLst/>
          </a:prstGeom>
          <a:gradFill>
            <a:gsLst>
              <a:gs pos="100000">
                <a:srgbClr val="00B5D2"/>
              </a:gs>
              <a:gs pos="0">
                <a:srgbClr val="0076A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Espace réservé de la date 3"/>
          <p:cNvSpPr>
            <a:spLocks noGrp="1"/>
          </p:cNvSpPr>
          <p:nvPr>
            <p:ph type="dt" sz="half" idx="10"/>
          </p:nvPr>
        </p:nvSpPr>
        <p:spPr bwMode="gray">
          <a:xfrm>
            <a:off x="684213" y="6381750"/>
            <a:ext cx="8135937" cy="476251"/>
          </a:xfrm>
        </p:spPr>
        <p:txBody>
          <a:bodyPr/>
          <a:lstStyle/>
          <a:p>
            <a:pPr algn="r"/>
            <a:fld id="{44DDEFCC-E0C8-4FD1-82AF-BF345EE6CAF5}" type="datetime1">
              <a:rPr lang="en-GB" noProof="0" smtClean="0">
                <a:solidFill>
                  <a:schemeClr val="bg1"/>
                </a:solidFill>
              </a:rPr>
              <a:t>24/02/2018</a:t>
            </a:fld>
            <a:endParaRPr lang="en-GB" noProof="0" dirty="0">
              <a:solidFill>
                <a:schemeClr val="bg1"/>
              </a:solidFill>
            </a:endParaRPr>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GB" noProof="0"/>
              <a:t>Brief to SWPHC Fiji 20 Feb 2018</a:t>
            </a:r>
            <a:endParaRPr lang="en-GB" noProof="0" dirty="0"/>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noProof="0" smtClean="0"/>
              <a:pPr/>
              <a:t>‹#›</a:t>
            </a:fld>
            <a:endParaRPr lang="en-GB" noProof="0" dirty="0"/>
          </a:p>
        </p:txBody>
      </p:sp>
      <p:sp>
        <p:nvSpPr>
          <p:cNvPr id="8" name="Espace réservé du texte 7"/>
          <p:cNvSpPr>
            <a:spLocks noGrp="1"/>
          </p:cNvSpPr>
          <p:nvPr>
            <p:ph type="body" sz="quarter" idx="13" hasCustomPrompt="1"/>
          </p:nvPr>
        </p:nvSpPr>
        <p:spPr bwMode="gray">
          <a:xfrm>
            <a:off x="684213" y="4797152"/>
            <a:ext cx="7775575" cy="1584598"/>
          </a:xfrm>
        </p:spPr>
        <p:txBody>
          <a:bodyPr/>
          <a:lstStyle>
            <a:lvl1pPr>
              <a:spcAft>
                <a:spcPts val="0"/>
              </a:spcAft>
              <a:defRPr sz="2600">
                <a:solidFill>
                  <a:schemeClr val="bg1"/>
                </a:solidFill>
              </a:defRPr>
            </a:lvl1pPr>
            <a:lvl2pPr>
              <a:buNone/>
              <a:defRPr/>
            </a:lvl2pPr>
          </a:lstStyle>
          <a:p>
            <a:pPr lvl="0"/>
            <a:r>
              <a:rPr lang="en-GB" noProof="0" dirty="0"/>
              <a:t>Subtitle</a:t>
            </a:r>
          </a:p>
        </p:txBody>
      </p:sp>
      <p:sp>
        <p:nvSpPr>
          <p:cNvPr id="3" name="Titre 2"/>
          <p:cNvSpPr>
            <a:spLocks noGrp="1"/>
          </p:cNvSpPr>
          <p:nvPr>
            <p:ph type="title" hasCustomPrompt="1"/>
          </p:nvPr>
        </p:nvSpPr>
        <p:spPr bwMode="gray">
          <a:xfrm>
            <a:off x="684213" y="3429000"/>
            <a:ext cx="7775575" cy="1188131"/>
          </a:xfrm>
        </p:spPr>
        <p:txBody>
          <a:bodyPr/>
          <a:lstStyle>
            <a:lvl1pPr>
              <a:defRPr sz="3500" cap="all" baseline="0">
                <a:solidFill>
                  <a:schemeClr val="bg1"/>
                </a:solidFill>
              </a:defRPr>
            </a:lvl1pPr>
          </a:lstStyle>
          <a:p>
            <a:r>
              <a:rPr lang="en-GB" noProof="0" dirty="0"/>
              <a:t>Title</a:t>
            </a:r>
          </a:p>
        </p:txBody>
      </p:sp>
      <p:pic>
        <p:nvPicPr>
          <p:cNvPr id="10" name="Image 9" descr="Logo_couv_70x70_RVB.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3300806" y="-2364"/>
            <a:ext cx="2520000" cy="2520000"/>
          </a:xfrm>
          <a:prstGeom prst="rect">
            <a:avLst/>
          </a:prstGeom>
        </p:spPr>
      </p:pic>
      <p:sp>
        <p:nvSpPr>
          <p:cNvPr id="14"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spTree>
    <p:extLst>
      <p:ext uri="{BB962C8B-B14F-4D97-AF65-F5344CB8AC3E}">
        <p14:creationId xmlns:p14="http://schemas.microsoft.com/office/powerpoint/2010/main" val="1633035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8434F14-C4FF-4038-A365-D35E3DFC423C}" type="datetime1">
              <a:rPr lang="en-GB" smtClean="0"/>
              <a:t>24/02/2018</a:t>
            </a:fld>
            <a:endParaRPr lang="en-US" dirty="0"/>
          </a:p>
        </p:txBody>
      </p:sp>
      <p:sp>
        <p:nvSpPr>
          <p:cNvPr id="6" name="Footer Placeholder 5"/>
          <p:cNvSpPr>
            <a:spLocks noGrp="1"/>
          </p:cNvSpPr>
          <p:nvPr>
            <p:ph type="ftr" sz="quarter" idx="11"/>
          </p:nvPr>
        </p:nvSpPr>
        <p:spPr/>
        <p:txBody>
          <a:bodyPr/>
          <a:lstStyle/>
          <a:p>
            <a:r>
              <a:rPr lang="en-GB"/>
              <a:t>Brief to SWPHC Fiji 20 Feb 2018</a:t>
            </a:r>
            <a:endParaRPr lang="en-US" dirty="0"/>
          </a:p>
        </p:txBody>
      </p:sp>
      <p:sp>
        <p:nvSpPr>
          <p:cNvPr id="7" name="Slide Number Placeholder 6"/>
          <p:cNvSpPr>
            <a:spLocks noGrp="1"/>
          </p:cNvSpPr>
          <p:nvPr>
            <p:ph type="sldNum" sz="quarter" idx="12"/>
          </p:nvPr>
        </p:nvSpPr>
        <p:spPr/>
        <p:txBody>
          <a:bodyPr/>
          <a:lstStyle/>
          <a:p>
            <a:fld id="{38A18EDB-7950-48C8-8830-B44F92E019B5}" type="slidenum">
              <a:rPr lang="en-US" smtClean="0"/>
              <a:pPr/>
              <a:t>‹#›</a:t>
            </a:fld>
            <a:endParaRPr lang="en-US" dirty="0"/>
          </a:p>
        </p:txBody>
      </p:sp>
    </p:spTree>
    <p:extLst>
      <p:ext uri="{BB962C8B-B14F-4D97-AF65-F5344CB8AC3E}">
        <p14:creationId xmlns:p14="http://schemas.microsoft.com/office/powerpoint/2010/main" val="36536181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Picture">
    <p:spTree>
      <p:nvGrpSpPr>
        <p:cNvPr id="1" name=""/>
        <p:cNvGrpSpPr/>
        <p:nvPr/>
      </p:nvGrpSpPr>
      <p:grpSpPr>
        <a:xfrm>
          <a:off x="0" y="0"/>
          <a:ext cx="0" cy="0"/>
          <a:chOff x="0" y="0"/>
          <a:chExt cx="0" cy="0"/>
        </a:xfrm>
      </p:grpSpPr>
      <p:sp>
        <p:nvSpPr>
          <p:cNvPr id="12" name="Rectangle 11"/>
          <p:cNvSpPr/>
          <p:nvPr userDrawn="1"/>
        </p:nvSpPr>
        <p:spPr bwMode="gray">
          <a:xfrm>
            <a:off x="0" y="-2364"/>
            <a:ext cx="9143622" cy="68603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Espace réservé de la date 3"/>
          <p:cNvSpPr>
            <a:spLocks noGrp="1"/>
          </p:cNvSpPr>
          <p:nvPr>
            <p:ph type="dt" sz="half" idx="10"/>
          </p:nvPr>
        </p:nvSpPr>
        <p:spPr bwMode="gray">
          <a:xfrm>
            <a:off x="684213" y="6381750"/>
            <a:ext cx="8135937" cy="476251"/>
          </a:xfrm>
        </p:spPr>
        <p:txBody>
          <a:bodyPr/>
          <a:lstStyle/>
          <a:p>
            <a:pPr algn="r"/>
            <a:fld id="{EB474D29-B256-41AE-8950-E490D63EB565}" type="datetime1">
              <a:rPr lang="en-GB" noProof="0" smtClean="0">
                <a:solidFill>
                  <a:schemeClr val="bg1"/>
                </a:solidFill>
              </a:rPr>
              <a:t>24/02/2018</a:t>
            </a:fld>
            <a:endParaRPr lang="en-GB" noProof="0" dirty="0">
              <a:solidFill>
                <a:schemeClr val="bg1"/>
              </a:solidFill>
            </a:endParaRPr>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GB" noProof="0"/>
              <a:t>Brief to SWPHC Fiji 20 Feb 2018</a:t>
            </a:r>
            <a:endParaRPr lang="en-GB" noProof="0" dirty="0"/>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noProof="0" smtClean="0"/>
              <a:pPr/>
              <a:t>‹#›</a:t>
            </a:fld>
            <a:endParaRPr lang="en-GB" noProof="0" dirty="0"/>
          </a:p>
        </p:txBody>
      </p:sp>
      <p:sp>
        <p:nvSpPr>
          <p:cNvPr id="8" name="Espace réservé du texte 7"/>
          <p:cNvSpPr>
            <a:spLocks noGrp="1"/>
          </p:cNvSpPr>
          <p:nvPr>
            <p:ph type="body" sz="quarter" idx="13" hasCustomPrompt="1"/>
          </p:nvPr>
        </p:nvSpPr>
        <p:spPr bwMode="gray">
          <a:xfrm>
            <a:off x="684213" y="4797152"/>
            <a:ext cx="7775575" cy="1584598"/>
          </a:xfrm>
        </p:spPr>
        <p:txBody>
          <a:bodyPr/>
          <a:lstStyle>
            <a:lvl1pPr>
              <a:spcAft>
                <a:spcPts val="0"/>
              </a:spcAft>
              <a:defRPr sz="2600">
                <a:solidFill>
                  <a:schemeClr val="bg1"/>
                </a:solidFill>
              </a:defRPr>
            </a:lvl1pPr>
            <a:lvl2pPr>
              <a:buNone/>
              <a:defRPr/>
            </a:lvl2pPr>
          </a:lstStyle>
          <a:p>
            <a:pPr lvl="0"/>
            <a:r>
              <a:rPr lang="en-GB" noProof="0" dirty="0"/>
              <a:t>Subtitle</a:t>
            </a:r>
          </a:p>
        </p:txBody>
      </p:sp>
      <p:sp>
        <p:nvSpPr>
          <p:cNvPr id="3" name="Titre 2"/>
          <p:cNvSpPr>
            <a:spLocks noGrp="1"/>
          </p:cNvSpPr>
          <p:nvPr>
            <p:ph type="title" hasCustomPrompt="1"/>
          </p:nvPr>
        </p:nvSpPr>
        <p:spPr bwMode="gray">
          <a:xfrm>
            <a:off x="684213" y="3429000"/>
            <a:ext cx="7775575" cy="1188131"/>
          </a:xfrm>
        </p:spPr>
        <p:txBody>
          <a:bodyPr/>
          <a:lstStyle>
            <a:lvl1pPr>
              <a:defRPr sz="3500" cap="all" baseline="0">
                <a:solidFill>
                  <a:schemeClr val="bg1"/>
                </a:solidFill>
              </a:defRPr>
            </a:lvl1pPr>
          </a:lstStyle>
          <a:p>
            <a:r>
              <a:rPr lang="en-GB" noProof="0" dirty="0"/>
              <a:t>Title</a:t>
            </a:r>
          </a:p>
        </p:txBody>
      </p:sp>
      <p:sp>
        <p:nvSpPr>
          <p:cNvPr id="9"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pic>
        <p:nvPicPr>
          <p:cNvPr id="10" name="Image 9" descr="Logo_couv_70x70_RVB.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3300806" y="-2364"/>
            <a:ext cx="2520000" cy="2520000"/>
          </a:xfrm>
          <a:prstGeom prst="rect">
            <a:avLst/>
          </a:prstGeom>
        </p:spPr>
      </p:pic>
      <p:sp>
        <p:nvSpPr>
          <p:cNvPr id="7" name="Espace réservé pour une image  6"/>
          <p:cNvSpPr>
            <a:spLocks noGrp="1"/>
          </p:cNvSpPr>
          <p:nvPr>
            <p:ph type="pic" sz="quarter" idx="14" hasCustomPrompt="1"/>
          </p:nvPr>
        </p:nvSpPr>
        <p:spPr bwMode="gray">
          <a:xfrm>
            <a:off x="0" y="3437394"/>
            <a:ext cx="9144000" cy="3420606"/>
          </a:xfrm>
        </p:spPr>
        <p:txBody>
          <a:bodyPr lIns="2880000" rIns="288000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baseline="0">
                <a:solidFill>
                  <a:schemeClr val="bg1"/>
                </a:solidFill>
              </a:defRPr>
            </a:lvl1pPr>
          </a:lstStyle>
          <a:p>
            <a:r>
              <a:rPr lang="en-GB" noProof="0" dirty="0"/>
              <a:t>Corporate visual: Select the icon to insert a picture then place the visual into background position (Right click with the mouse / Send to back)</a:t>
            </a:r>
          </a:p>
        </p:txBody>
      </p:sp>
    </p:spTree>
    <p:extLst>
      <p:ext uri="{BB962C8B-B14F-4D97-AF65-F5344CB8AC3E}">
        <p14:creationId xmlns:p14="http://schemas.microsoft.com/office/powerpoint/2010/main" val="338956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_Color">
    <p:spTree>
      <p:nvGrpSpPr>
        <p:cNvPr id="1" name=""/>
        <p:cNvGrpSpPr/>
        <p:nvPr/>
      </p:nvGrpSpPr>
      <p:grpSpPr>
        <a:xfrm>
          <a:off x="0" y="0"/>
          <a:ext cx="0" cy="0"/>
          <a:chOff x="0" y="0"/>
          <a:chExt cx="0" cy="0"/>
        </a:xfrm>
      </p:grpSpPr>
      <p:sp>
        <p:nvSpPr>
          <p:cNvPr id="12" name="Rectangle 11"/>
          <p:cNvSpPr/>
          <p:nvPr userDrawn="1"/>
        </p:nvSpPr>
        <p:spPr bwMode="gray">
          <a:xfrm>
            <a:off x="0" y="-2364"/>
            <a:ext cx="9143622" cy="68603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 name="Espace réservé du texte 6"/>
          <p:cNvSpPr>
            <a:spLocks noGrp="1"/>
          </p:cNvSpPr>
          <p:nvPr>
            <p:ph type="body" sz="quarter" idx="14" hasCustomPrompt="1"/>
          </p:nvPr>
        </p:nvSpPr>
        <p:spPr bwMode="gray">
          <a:xfrm>
            <a:off x="0" y="3437394"/>
            <a:ext cx="9153525" cy="3420606"/>
          </a:xfrm>
          <a:solidFill>
            <a:schemeClr val="accent2"/>
          </a:solidFill>
        </p:spPr>
        <p:txBody>
          <a:bodyPr/>
          <a:lstStyle>
            <a:lvl1pPr>
              <a:defRPr sz="100">
                <a:solidFill>
                  <a:srgbClr val="9D9D9C">
                    <a:alpha val="0"/>
                  </a:srgbClr>
                </a:solidFill>
              </a:defRPr>
            </a:lvl1pPr>
          </a:lstStyle>
          <a:p>
            <a:pPr lvl="0"/>
            <a:r>
              <a:rPr lang="en-GB" noProof="0" dirty="0"/>
              <a:t> </a:t>
            </a:r>
          </a:p>
        </p:txBody>
      </p:sp>
      <p:sp>
        <p:nvSpPr>
          <p:cNvPr id="4" name="Espace réservé de la date 3"/>
          <p:cNvSpPr>
            <a:spLocks noGrp="1"/>
          </p:cNvSpPr>
          <p:nvPr>
            <p:ph type="dt" sz="half" idx="10"/>
          </p:nvPr>
        </p:nvSpPr>
        <p:spPr bwMode="gray">
          <a:xfrm>
            <a:off x="684213" y="6381750"/>
            <a:ext cx="8135937" cy="476251"/>
          </a:xfrm>
        </p:spPr>
        <p:txBody>
          <a:bodyPr/>
          <a:lstStyle/>
          <a:p>
            <a:pPr algn="r"/>
            <a:fld id="{730DC2E2-EB85-4797-AC45-53AD4A591E42}" type="datetime1">
              <a:rPr lang="en-GB" noProof="0" smtClean="0">
                <a:solidFill>
                  <a:schemeClr val="bg1"/>
                </a:solidFill>
              </a:rPr>
              <a:t>24/02/2018</a:t>
            </a:fld>
            <a:endParaRPr lang="en-GB" noProof="0" dirty="0">
              <a:solidFill>
                <a:schemeClr val="bg1"/>
              </a:solidFill>
            </a:endParaRPr>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GB" noProof="0"/>
              <a:t>Brief to SWPHC Fiji 20 Feb 2018</a:t>
            </a:r>
            <a:endParaRPr lang="en-GB" noProof="0" dirty="0"/>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noProof="0" smtClean="0"/>
              <a:pPr/>
              <a:t>‹#›</a:t>
            </a:fld>
            <a:endParaRPr lang="en-GB" noProof="0" dirty="0"/>
          </a:p>
        </p:txBody>
      </p:sp>
      <p:sp>
        <p:nvSpPr>
          <p:cNvPr id="8" name="Espace réservé du texte 7"/>
          <p:cNvSpPr>
            <a:spLocks noGrp="1"/>
          </p:cNvSpPr>
          <p:nvPr>
            <p:ph type="body" sz="quarter" idx="13" hasCustomPrompt="1"/>
          </p:nvPr>
        </p:nvSpPr>
        <p:spPr bwMode="gray">
          <a:xfrm>
            <a:off x="684213" y="4797152"/>
            <a:ext cx="7775575" cy="1584598"/>
          </a:xfrm>
        </p:spPr>
        <p:txBody>
          <a:bodyPr/>
          <a:lstStyle>
            <a:lvl1pPr>
              <a:spcAft>
                <a:spcPts val="0"/>
              </a:spcAft>
              <a:defRPr sz="2600">
                <a:solidFill>
                  <a:schemeClr val="bg1"/>
                </a:solidFill>
              </a:defRPr>
            </a:lvl1pPr>
            <a:lvl2pPr>
              <a:buNone/>
              <a:defRPr/>
            </a:lvl2pPr>
          </a:lstStyle>
          <a:p>
            <a:pPr lvl="0"/>
            <a:r>
              <a:rPr lang="en-GB" noProof="0" dirty="0"/>
              <a:t>Subtitle</a:t>
            </a:r>
          </a:p>
        </p:txBody>
      </p:sp>
      <p:sp>
        <p:nvSpPr>
          <p:cNvPr id="3" name="Titre 2"/>
          <p:cNvSpPr>
            <a:spLocks noGrp="1"/>
          </p:cNvSpPr>
          <p:nvPr>
            <p:ph type="title" hasCustomPrompt="1"/>
          </p:nvPr>
        </p:nvSpPr>
        <p:spPr bwMode="gray">
          <a:xfrm>
            <a:off x="684213" y="3429000"/>
            <a:ext cx="7775575" cy="1188131"/>
          </a:xfrm>
        </p:spPr>
        <p:txBody>
          <a:bodyPr/>
          <a:lstStyle>
            <a:lvl1pPr>
              <a:defRPr sz="3500" cap="all" baseline="0">
                <a:solidFill>
                  <a:schemeClr val="bg1"/>
                </a:solidFill>
              </a:defRPr>
            </a:lvl1pPr>
          </a:lstStyle>
          <a:p>
            <a:r>
              <a:rPr lang="en-GB" noProof="0" dirty="0"/>
              <a:t>Title</a:t>
            </a:r>
          </a:p>
        </p:txBody>
      </p:sp>
      <p:pic>
        <p:nvPicPr>
          <p:cNvPr id="10" name="Image 9" descr="Logo_couv_70x70_RVB.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3300806" y="-2364"/>
            <a:ext cx="2520000" cy="2520000"/>
          </a:xfrm>
          <a:prstGeom prst="rect">
            <a:avLst/>
          </a:prstGeom>
        </p:spPr>
      </p:pic>
      <p:sp>
        <p:nvSpPr>
          <p:cNvPr id="11"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spTree>
    <p:extLst>
      <p:ext uri="{BB962C8B-B14F-4D97-AF65-F5344CB8AC3E}">
        <p14:creationId xmlns:p14="http://schemas.microsoft.com/office/powerpoint/2010/main" val="2416035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4_Partnership">
    <p:spTree>
      <p:nvGrpSpPr>
        <p:cNvPr id="1" name=""/>
        <p:cNvGrpSpPr/>
        <p:nvPr/>
      </p:nvGrpSpPr>
      <p:grpSpPr>
        <a:xfrm>
          <a:off x="0" y="0"/>
          <a:ext cx="0" cy="0"/>
          <a:chOff x="0" y="0"/>
          <a:chExt cx="0" cy="0"/>
        </a:xfrm>
      </p:grpSpPr>
      <p:sp>
        <p:nvSpPr>
          <p:cNvPr id="12" name="Rectangle 11"/>
          <p:cNvSpPr/>
          <p:nvPr userDrawn="1"/>
        </p:nvSpPr>
        <p:spPr bwMode="gray">
          <a:xfrm>
            <a:off x="0" y="-2364"/>
            <a:ext cx="9143622" cy="34397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9" name="Rectangle 18"/>
          <p:cNvSpPr/>
          <p:nvPr userDrawn="1"/>
        </p:nvSpPr>
        <p:spPr bwMode="gray">
          <a:xfrm>
            <a:off x="0" y="3437394"/>
            <a:ext cx="9143622" cy="820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 name="Espace réservé du texte 6"/>
          <p:cNvSpPr>
            <a:spLocks noGrp="1"/>
          </p:cNvSpPr>
          <p:nvPr>
            <p:ph type="body" sz="quarter" idx="14" hasCustomPrompt="1"/>
          </p:nvPr>
        </p:nvSpPr>
        <p:spPr bwMode="gray">
          <a:xfrm>
            <a:off x="0" y="4257674"/>
            <a:ext cx="9153525" cy="2600326"/>
          </a:xfrm>
          <a:solidFill>
            <a:schemeClr val="accent2"/>
          </a:solidFill>
        </p:spPr>
        <p:txBody>
          <a:bodyPr/>
          <a:lstStyle>
            <a:lvl1pPr>
              <a:defRPr sz="100">
                <a:solidFill>
                  <a:srgbClr val="9D9D9C">
                    <a:alpha val="0"/>
                  </a:srgbClr>
                </a:solidFill>
              </a:defRPr>
            </a:lvl1pPr>
          </a:lstStyle>
          <a:p>
            <a:pPr lvl="0"/>
            <a:r>
              <a:rPr lang="en-GB" noProof="0" dirty="0"/>
              <a:t> </a:t>
            </a:r>
          </a:p>
        </p:txBody>
      </p:sp>
      <p:sp>
        <p:nvSpPr>
          <p:cNvPr id="4" name="Espace réservé de la date 3"/>
          <p:cNvSpPr>
            <a:spLocks noGrp="1"/>
          </p:cNvSpPr>
          <p:nvPr>
            <p:ph type="dt" sz="half" idx="10"/>
          </p:nvPr>
        </p:nvSpPr>
        <p:spPr bwMode="gray">
          <a:xfrm>
            <a:off x="684213" y="6381750"/>
            <a:ext cx="8135937" cy="476251"/>
          </a:xfrm>
        </p:spPr>
        <p:txBody>
          <a:bodyPr/>
          <a:lstStyle/>
          <a:p>
            <a:pPr algn="r"/>
            <a:fld id="{8D651429-D2D2-41D0-A093-67C838B976F4}" type="datetime1">
              <a:rPr lang="en-GB" noProof="0" smtClean="0">
                <a:solidFill>
                  <a:schemeClr val="bg1"/>
                </a:solidFill>
              </a:rPr>
              <a:t>24/02/2018</a:t>
            </a:fld>
            <a:endParaRPr lang="en-GB" noProof="0" dirty="0">
              <a:solidFill>
                <a:schemeClr val="bg1"/>
              </a:solidFill>
            </a:endParaRPr>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GB" noProof="0"/>
              <a:t>Brief to SWPHC Fiji 20 Feb 2018</a:t>
            </a:r>
            <a:endParaRPr lang="en-GB" noProof="0" dirty="0"/>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noProof="0" smtClean="0"/>
              <a:pPr/>
              <a:t>‹#›</a:t>
            </a:fld>
            <a:endParaRPr lang="en-GB" noProof="0" dirty="0"/>
          </a:p>
        </p:txBody>
      </p:sp>
      <p:sp>
        <p:nvSpPr>
          <p:cNvPr id="8" name="Espace réservé du texte 7"/>
          <p:cNvSpPr>
            <a:spLocks noGrp="1"/>
          </p:cNvSpPr>
          <p:nvPr>
            <p:ph type="body" sz="quarter" idx="13" hasCustomPrompt="1"/>
          </p:nvPr>
        </p:nvSpPr>
        <p:spPr bwMode="gray">
          <a:xfrm>
            <a:off x="684213" y="5984875"/>
            <a:ext cx="7775575" cy="504000"/>
          </a:xfrm>
        </p:spPr>
        <p:txBody>
          <a:bodyPr/>
          <a:lstStyle>
            <a:lvl1pPr>
              <a:spcAft>
                <a:spcPts val="0"/>
              </a:spcAft>
              <a:defRPr sz="2600">
                <a:solidFill>
                  <a:schemeClr val="bg1"/>
                </a:solidFill>
              </a:defRPr>
            </a:lvl1pPr>
            <a:lvl2pPr>
              <a:buNone/>
              <a:defRPr/>
            </a:lvl2pPr>
          </a:lstStyle>
          <a:p>
            <a:pPr lvl="0"/>
            <a:r>
              <a:rPr lang="en-GB" noProof="0" dirty="0"/>
              <a:t>Subtitle</a:t>
            </a:r>
          </a:p>
        </p:txBody>
      </p:sp>
      <p:sp>
        <p:nvSpPr>
          <p:cNvPr id="3" name="Titre 2"/>
          <p:cNvSpPr>
            <a:spLocks noGrp="1"/>
          </p:cNvSpPr>
          <p:nvPr>
            <p:ph type="title" hasCustomPrompt="1"/>
          </p:nvPr>
        </p:nvSpPr>
        <p:spPr bwMode="gray">
          <a:xfrm>
            <a:off x="684213" y="3429000"/>
            <a:ext cx="7775575" cy="2376264"/>
          </a:xfrm>
        </p:spPr>
        <p:txBody>
          <a:bodyPr/>
          <a:lstStyle>
            <a:lvl1pPr>
              <a:defRPr sz="3500" cap="all" baseline="0">
                <a:solidFill>
                  <a:schemeClr val="bg1"/>
                </a:solidFill>
              </a:defRPr>
            </a:lvl1pPr>
          </a:lstStyle>
          <a:p>
            <a:r>
              <a:rPr lang="en-GB" noProof="0" dirty="0"/>
              <a:t>Title</a:t>
            </a:r>
          </a:p>
        </p:txBody>
      </p:sp>
      <p:pic>
        <p:nvPicPr>
          <p:cNvPr id="10" name="Image 9" descr="Logo_couv_70x70_RVB.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3300806" y="-2364"/>
            <a:ext cx="2520000" cy="2520000"/>
          </a:xfrm>
          <a:prstGeom prst="rect">
            <a:avLst/>
          </a:prstGeom>
        </p:spPr>
      </p:pic>
      <p:sp>
        <p:nvSpPr>
          <p:cNvPr id="9" name="Espace réservé du texte 8"/>
          <p:cNvSpPr>
            <a:spLocks noGrp="1"/>
          </p:cNvSpPr>
          <p:nvPr>
            <p:ph type="body" sz="quarter" idx="15" hasCustomPrompt="1"/>
          </p:nvPr>
        </p:nvSpPr>
        <p:spPr bwMode="gray">
          <a:xfrm>
            <a:off x="503238" y="3437394"/>
            <a:ext cx="2484586" cy="820281"/>
          </a:xfrm>
        </p:spPr>
        <p:txBody>
          <a:bodyPr anchor="ctr" anchorCtr="0"/>
          <a:lstStyle>
            <a:lvl1pPr algn="r">
              <a:lnSpc>
                <a:spcPct val="100000"/>
              </a:lnSpc>
              <a:spcAft>
                <a:spcPts val="0"/>
              </a:spcAft>
              <a:defRPr sz="1600" cap="all" baseline="0">
                <a:solidFill>
                  <a:schemeClr val="accent2"/>
                </a:solidFill>
              </a:defRPr>
            </a:lvl1pPr>
          </a:lstStyle>
          <a:p>
            <a:pPr lvl="0"/>
            <a:r>
              <a:rPr lang="en-GB" noProof="0" dirty="0"/>
              <a:t>Text</a:t>
            </a:r>
          </a:p>
        </p:txBody>
      </p:sp>
      <p:sp>
        <p:nvSpPr>
          <p:cNvPr id="14" name="Espace réservé pour une image  6"/>
          <p:cNvSpPr>
            <a:spLocks noGrp="1"/>
          </p:cNvSpPr>
          <p:nvPr>
            <p:ph type="pic" sz="quarter" idx="16" hasCustomPrompt="1"/>
          </p:nvPr>
        </p:nvSpPr>
        <p:spPr bwMode="gray">
          <a:xfrm>
            <a:off x="3113088" y="3559534"/>
            <a:ext cx="1368000" cy="576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a:t>Picture</a:t>
            </a:r>
          </a:p>
        </p:txBody>
      </p:sp>
      <p:sp>
        <p:nvSpPr>
          <p:cNvPr id="15" name="Espace réservé pour une image  6"/>
          <p:cNvSpPr>
            <a:spLocks noGrp="1"/>
          </p:cNvSpPr>
          <p:nvPr>
            <p:ph type="pic" sz="quarter" idx="17" hasCustomPrompt="1"/>
          </p:nvPr>
        </p:nvSpPr>
        <p:spPr bwMode="gray">
          <a:xfrm>
            <a:off x="4559442" y="3559534"/>
            <a:ext cx="1368000" cy="576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a:t>Picture</a:t>
            </a:r>
          </a:p>
        </p:txBody>
      </p:sp>
      <p:sp>
        <p:nvSpPr>
          <p:cNvPr id="16" name="Espace réservé pour une image  6"/>
          <p:cNvSpPr>
            <a:spLocks noGrp="1"/>
          </p:cNvSpPr>
          <p:nvPr>
            <p:ph type="pic" sz="quarter" idx="18" hasCustomPrompt="1"/>
          </p:nvPr>
        </p:nvSpPr>
        <p:spPr bwMode="gray">
          <a:xfrm>
            <a:off x="6005796" y="3559534"/>
            <a:ext cx="1368000" cy="576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a:t>Picture</a:t>
            </a:r>
          </a:p>
        </p:txBody>
      </p:sp>
      <p:sp>
        <p:nvSpPr>
          <p:cNvPr id="17" name="Espace réservé pour une image  6"/>
          <p:cNvSpPr>
            <a:spLocks noGrp="1"/>
          </p:cNvSpPr>
          <p:nvPr>
            <p:ph type="pic" sz="quarter" idx="19" hasCustomPrompt="1"/>
          </p:nvPr>
        </p:nvSpPr>
        <p:spPr bwMode="gray">
          <a:xfrm>
            <a:off x="7452150" y="3559534"/>
            <a:ext cx="1368000" cy="576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a:t>Picture</a:t>
            </a:r>
          </a:p>
        </p:txBody>
      </p:sp>
      <p:sp>
        <p:nvSpPr>
          <p:cNvPr id="18"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spTree>
    <p:extLst>
      <p:ext uri="{BB962C8B-B14F-4D97-AF65-F5344CB8AC3E}">
        <p14:creationId xmlns:p14="http://schemas.microsoft.com/office/powerpoint/2010/main" val="3598248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1_Partnership">
    <p:spTree>
      <p:nvGrpSpPr>
        <p:cNvPr id="1" name=""/>
        <p:cNvGrpSpPr/>
        <p:nvPr/>
      </p:nvGrpSpPr>
      <p:grpSpPr>
        <a:xfrm>
          <a:off x="0" y="0"/>
          <a:ext cx="0" cy="0"/>
          <a:chOff x="0" y="0"/>
          <a:chExt cx="0" cy="0"/>
        </a:xfrm>
      </p:grpSpPr>
      <p:sp>
        <p:nvSpPr>
          <p:cNvPr id="12" name="Rectangle 11"/>
          <p:cNvSpPr/>
          <p:nvPr userDrawn="1"/>
        </p:nvSpPr>
        <p:spPr bwMode="gray">
          <a:xfrm>
            <a:off x="0" y="-2364"/>
            <a:ext cx="9143622" cy="34397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Rectangle 12"/>
          <p:cNvSpPr/>
          <p:nvPr userDrawn="1"/>
        </p:nvSpPr>
        <p:spPr bwMode="gray">
          <a:xfrm>
            <a:off x="0" y="3437394"/>
            <a:ext cx="9143622" cy="3420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Espace réservé de la date 3"/>
          <p:cNvSpPr>
            <a:spLocks noGrp="1"/>
          </p:cNvSpPr>
          <p:nvPr>
            <p:ph type="dt" sz="half" idx="10"/>
          </p:nvPr>
        </p:nvSpPr>
        <p:spPr bwMode="gray">
          <a:xfrm>
            <a:off x="684213" y="6381750"/>
            <a:ext cx="8135937" cy="476251"/>
          </a:xfrm>
        </p:spPr>
        <p:txBody>
          <a:bodyPr/>
          <a:lstStyle>
            <a:lvl1pPr>
              <a:defRPr>
                <a:solidFill>
                  <a:schemeClr val="accent2"/>
                </a:solidFill>
              </a:defRPr>
            </a:lvl1pPr>
          </a:lstStyle>
          <a:p>
            <a:pPr algn="r"/>
            <a:fld id="{615ABD02-DF8C-40EC-B5E9-CADBABC2B20E}" type="datetime1">
              <a:rPr lang="en-GB" noProof="0" smtClean="0"/>
              <a:t>24/02/2018</a:t>
            </a:fld>
            <a:endParaRPr lang="en-GB" noProof="0" dirty="0"/>
          </a:p>
        </p:txBody>
      </p:sp>
      <p:sp>
        <p:nvSpPr>
          <p:cNvPr id="5" name="Espace réservé du pied de page 4"/>
          <p:cNvSpPr>
            <a:spLocks noGrp="1"/>
          </p:cNvSpPr>
          <p:nvPr>
            <p:ph type="ftr" sz="quarter" idx="11"/>
          </p:nvPr>
        </p:nvSpPr>
        <p:spPr bwMode="gray">
          <a:xfrm>
            <a:off x="0" y="6381750"/>
            <a:ext cx="684213" cy="476251"/>
          </a:xfrm>
        </p:spPr>
        <p:txBody>
          <a:bodyPr/>
          <a:lstStyle>
            <a:lvl1pPr>
              <a:defRPr sz="100">
                <a:solidFill>
                  <a:schemeClr val="tx1">
                    <a:alpha val="0"/>
                  </a:schemeClr>
                </a:solidFill>
              </a:defRPr>
            </a:lvl1pPr>
          </a:lstStyle>
          <a:p>
            <a:r>
              <a:rPr lang="en-GB" noProof="0"/>
              <a:t>Brief to SWPHC Fiji 20 Feb 2018</a:t>
            </a:r>
            <a:endParaRPr lang="en-GB" noProof="0" dirty="0"/>
          </a:p>
        </p:txBody>
      </p:sp>
      <p:sp>
        <p:nvSpPr>
          <p:cNvPr id="6" name="Espace réservé du numéro de diapositive 5"/>
          <p:cNvSpPr>
            <a:spLocks noGrp="1"/>
          </p:cNvSpPr>
          <p:nvPr>
            <p:ph type="sldNum" sz="quarter" idx="12"/>
          </p:nvPr>
        </p:nvSpPr>
        <p:spPr bwMode="gray">
          <a:xfrm>
            <a:off x="1" y="6381750"/>
            <a:ext cx="684212" cy="476250"/>
          </a:xfrm>
        </p:spPr>
        <p:txBody>
          <a:bodyPr/>
          <a:lstStyle>
            <a:lvl1pPr>
              <a:defRPr sz="100">
                <a:solidFill>
                  <a:schemeClr val="tx1">
                    <a:alpha val="0"/>
                  </a:schemeClr>
                </a:solidFill>
              </a:defRPr>
            </a:lvl1pPr>
          </a:lstStyle>
          <a:p>
            <a:fld id="{10C140CD-8AED-46FF-A9A2-77308F3F39AE}" type="slidenum">
              <a:rPr lang="en-GB" noProof="0" smtClean="0"/>
              <a:pPr/>
              <a:t>‹#›</a:t>
            </a:fld>
            <a:endParaRPr lang="en-GB" noProof="0" dirty="0"/>
          </a:p>
        </p:txBody>
      </p:sp>
      <p:sp>
        <p:nvSpPr>
          <p:cNvPr id="8" name="Espace réservé du texte 7"/>
          <p:cNvSpPr>
            <a:spLocks noGrp="1"/>
          </p:cNvSpPr>
          <p:nvPr>
            <p:ph type="body" sz="quarter" idx="13" hasCustomPrompt="1"/>
          </p:nvPr>
        </p:nvSpPr>
        <p:spPr bwMode="gray">
          <a:xfrm>
            <a:off x="684213" y="5984875"/>
            <a:ext cx="7775575" cy="504000"/>
          </a:xfrm>
        </p:spPr>
        <p:txBody>
          <a:bodyPr/>
          <a:lstStyle>
            <a:lvl1pPr>
              <a:spcAft>
                <a:spcPts val="0"/>
              </a:spcAft>
              <a:defRPr sz="2600">
                <a:solidFill>
                  <a:schemeClr val="accent2"/>
                </a:solidFill>
              </a:defRPr>
            </a:lvl1pPr>
            <a:lvl2pPr>
              <a:buNone/>
              <a:defRPr/>
            </a:lvl2pPr>
          </a:lstStyle>
          <a:p>
            <a:pPr lvl="0"/>
            <a:r>
              <a:rPr lang="en-GB" noProof="0" dirty="0"/>
              <a:t>Subtitle</a:t>
            </a:r>
          </a:p>
        </p:txBody>
      </p:sp>
      <p:sp>
        <p:nvSpPr>
          <p:cNvPr id="3" name="Titre 2"/>
          <p:cNvSpPr>
            <a:spLocks noGrp="1"/>
          </p:cNvSpPr>
          <p:nvPr>
            <p:ph type="title" hasCustomPrompt="1"/>
          </p:nvPr>
        </p:nvSpPr>
        <p:spPr bwMode="gray">
          <a:xfrm>
            <a:off x="684213" y="3429000"/>
            <a:ext cx="7775575" cy="2376264"/>
          </a:xfrm>
        </p:spPr>
        <p:txBody>
          <a:bodyPr/>
          <a:lstStyle>
            <a:lvl1pPr>
              <a:defRPr sz="3500" cap="all" baseline="0">
                <a:solidFill>
                  <a:schemeClr val="accent2"/>
                </a:solidFill>
              </a:defRPr>
            </a:lvl1pPr>
          </a:lstStyle>
          <a:p>
            <a:r>
              <a:rPr lang="en-GB" noProof="0" dirty="0"/>
              <a:t>Title</a:t>
            </a:r>
          </a:p>
        </p:txBody>
      </p:sp>
      <p:pic>
        <p:nvPicPr>
          <p:cNvPr id="10" name="Image 9" descr="Logo_couv_70x70_RVB.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3300806" y="-2364"/>
            <a:ext cx="2520000" cy="2520000"/>
          </a:xfrm>
          <a:prstGeom prst="rect">
            <a:avLst/>
          </a:prstGeom>
        </p:spPr>
      </p:pic>
      <p:sp>
        <p:nvSpPr>
          <p:cNvPr id="9" name="Espace réservé du texte 8"/>
          <p:cNvSpPr>
            <a:spLocks noGrp="1"/>
          </p:cNvSpPr>
          <p:nvPr>
            <p:ph type="body" sz="quarter" idx="15" hasCustomPrompt="1"/>
          </p:nvPr>
        </p:nvSpPr>
        <p:spPr bwMode="gray">
          <a:xfrm>
            <a:off x="684213" y="3437394"/>
            <a:ext cx="4103543" cy="820281"/>
          </a:xfrm>
        </p:spPr>
        <p:txBody>
          <a:bodyPr anchor="ctr" anchorCtr="0"/>
          <a:lstStyle>
            <a:lvl1pPr algn="r">
              <a:lnSpc>
                <a:spcPct val="100000"/>
              </a:lnSpc>
              <a:spcAft>
                <a:spcPts val="0"/>
              </a:spcAft>
              <a:defRPr sz="1600" cap="all" baseline="0">
                <a:solidFill>
                  <a:schemeClr val="accent2"/>
                </a:solidFill>
              </a:defRPr>
            </a:lvl1pPr>
          </a:lstStyle>
          <a:p>
            <a:pPr lvl="0"/>
            <a:r>
              <a:rPr lang="en-GB" noProof="0" dirty="0"/>
              <a:t>Text</a:t>
            </a:r>
          </a:p>
        </p:txBody>
      </p:sp>
      <p:sp>
        <p:nvSpPr>
          <p:cNvPr id="14" name="Espace réservé pour une image  6"/>
          <p:cNvSpPr>
            <a:spLocks noGrp="1"/>
          </p:cNvSpPr>
          <p:nvPr>
            <p:ph type="pic" sz="quarter" idx="16" hasCustomPrompt="1"/>
          </p:nvPr>
        </p:nvSpPr>
        <p:spPr bwMode="gray">
          <a:xfrm>
            <a:off x="4985606" y="3523534"/>
            <a:ext cx="1620000" cy="648000"/>
          </a:xfrm>
        </p:spPr>
        <p:txBody>
          <a:bodyPr lIns="0" tIns="396000" rIns="0" anchor="ctr" anchorCtr="0"/>
          <a:lstStyle>
            <a:lvl1pPr marL="0" marR="0" indent="0" algn="ctr" defTabSz="914400" rtl="0" eaLnBrk="1" fontAlgn="auto" latinLnBrk="0" hangingPunct="1">
              <a:lnSpc>
                <a:spcPct val="110000"/>
              </a:lnSpc>
              <a:spcBef>
                <a:spcPts val="0"/>
              </a:spcBef>
              <a:spcAft>
                <a:spcPts val="3000"/>
              </a:spcAft>
              <a:buClrTx/>
              <a:buSzPct val="25000"/>
              <a:buFontTx/>
              <a:buNone/>
              <a:tabLst/>
              <a:defRPr sz="900">
                <a:solidFill>
                  <a:schemeClr val="accent2"/>
                </a:solidFill>
              </a:defRPr>
            </a:lvl1pPr>
          </a:lstStyle>
          <a:p>
            <a:r>
              <a:rPr lang="en-GB" noProof="0" dirty="0"/>
              <a:t>Picture</a:t>
            </a:r>
          </a:p>
        </p:txBody>
      </p:sp>
      <p:sp>
        <p:nvSpPr>
          <p:cNvPr id="15"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spTree>
    <p:extLst>
      <p:ext uri="{BB962C8B-B14F-4D97-AF65-F5344CB8AC3E}">
        <p14:creationId xmlns:p14="http://schemas.microsoft.com/office/powerpoint/2010/main" val="1824851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684213" y="2024844"/>
            <a:ext cx="7775575" cy="828000"/>
          </a:xfrm>
        </p:spPr>
        <p:txBody>
          <a:bodyPr/>
          <a:lstStyle>
            <a:lvl1pPr>
              <a:defRPr sz="3500" b="1" cap="all" baseline="0"/>
            </a:lvl1pPr>
          </a:lstStyle>
          <a:p>
            <a:r>
              <a:rPr lang="en-GB" noProof="0" dirty="0"/>
              <a:t>Title</a:t>
            </a:r>
          </a:p>
        </p:txBody>
      </p:sp>
      <p:sp>
        <p:nvSpPr>
          <p:cNvPr id="11" name="Espace réservé de la date 10"/>
          <p:cNvSpPr>
            <a:spLocks noGrp="1"/>
          </p:cNvSpPr>
          <p:nvPr>
            <p:ph type="dt" sz="half" idx="10"/>
          </p:nvPr>
        </p:nvSpPr>
        <p:spPr bwMode="gray"/>
        <p:txBody>
          <a:bodyPr/>
          <a:lstStyle/>
          <a:p>
            <a:fld id="{D3DFE945-E5EE-4950-9C8D-B13D724568D2}" type="datetime1">
              <a:rPr lang="en-GB" noProof="0" smtClean="0"/>
              <a:t>24/02/2018</a:t>
            </a:fld>
            <a:endParaRPr lang="en-GB" noProof="0" dirty="0"/>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en-GB" noProof="0" smtClean="0"/>
              <a:t>‹#›</a:t>
            </a:fld>
            <a:endParaRPr lang="en-GB" noProof="0" dirty="0"/>
          </a:p>
        </p:txBody>
      </p:sp>
      <p:sp>
        <p:nvSpPr>
          <p:cNvPr id="13" name="Espace réservé du pied de page 12"/>
          <p:cNvSpPr>
            <a:spLocks noGrp="1"/>
          </p:cNvSpPr>
          <p:nvPr>
            <p:ph type="ftr" sz="quarter" idx="12"/>
          </p:nvPr>
        </p:nvSpPr>
        <p:spPr bwMode="gray"/>
        <p:txBody>
          <a:bodyPr/>
          <a:lstStyle/>
          <a:p>
            <a:r>
              <a:rPr lang="en-GB" noProof="0"/>
              <a:t>Brief to SWPHC Fiji 20 Feb 2018</a:t>
            </a:r>
            <a:endParaRPr lang="en-GB" noProof="0" dirty="0"/>
          </a:p>
        </p:txBody>
      </p:sp>
      <p:pic>
        <p:nvPicPr>
          <p:cNvPr id="8" name="Image 7" descr="Logo_50x50_RVB.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3670299" y="-2727"/>
            <a:ext cx="1803400" cy="1803400"/>
          </a:xfrm>
          <a:prstGeom prst="rect">
            <a:avLst/>
          </a:prstGeom>
        </p:spPr>
      </p:pic>
      <p:sp>
        <p:nvSpPr>
          <p:cNvPr id="5" name="Espace réservé du texte 4"/>
          <p:cNvSpPr>
            <a:spLocks noGrp="1"/>
          </p:cNvSpPr>
          <p:nvPr>
            <p:ph type="body" sz="quarter" idx="13" hasCustomPrompt="1"/>
          </p:nvPr>
        </p:nvSpPr>
        <p:spPr bwMode="gray">
          <a:xfrm>
            <a:off x="684213" y="3033713"/>
            <a:ext cx="7775575" cy="3203575"/>
          </a:xfrm>
        </p:spPr>
        <p:txBody>
          <a:bodyPr/>
          <a:lstStyle>
            <a:lvl1pPr>
              <a:lnSpc>
                <a:spcPct val="100000"/>
              </a:lnSpc>
              <a:spcAft>
                <a:spcPts val="0"/>
              </a:spcAft>
              <a:tabLst>
                <a:tab pos="7776000" algn="r"/>
              </a:tabLst>
              <a:defRPr sz="1350">
                <a:solidFill>
                  <a:schemeClr val="accent1"/>
                </a:solidFill>
              </a:defRPr>
            </a:lvl1pPr>
            <a:lvl2pPr>
              <a:tabLst>
                <a:tab pos="7776000" algn="r"/>
              </a:tabLst>
              <a:defRPr/>
            </a:lvl2pPr>
            <a:lvl3pPr>
              <a:tabLst>
                <a:tab pos="7776000" algn="r"/>
              </a:tabLst>
              <a:defRPr/>
            </a:lvl3pPr>
            <a:lvl4pPr>
              <a:tabLst>
                <a:tab pos="7776000" algn="r"/>
              </a:tabLst>
              <a:defRPr/>
            </a:lvl4pPr>
            <a:lvl5pPr>
              <a:tabLst>
                <a:tab pos="7776000" algn="r"/>
              </a:tabLst>
              <a:defRPr/>
            </a:lvl5pPr>
          </a:lstStyle>
          <a:p>
            <a:pPr lvl="0"/>
            <a:r>
              <a:rPr lang="en-GB" noProof="0" dirty="0"/>
              <a:t>Chapter title</a:t>
            </a:r>
          </a:p>
        </p:txBody>
      </p:sp>
      <p:sp>
        <p:nvSpPr>
          <p:cNvPr id="3" name="Rectangle 2"/>
          <p:cNvSpPr/>
          <p:nvPr userDrawn="1"/>
        </p:nvSpPr>
        <p:spPr bwMode="gray">
          <a:xfrm>
            <a:off x="7812360" y="-2727"/>
            <a:ext cx="1331640" cy="1199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Rectangle 3"/>
          <p:cNvSpPr/>
          <p:nvPr userDrawn="1"/>
        </p:nvSpPr>
        <p:spPr bwMode="gray">
          <a:xfrm>
            <a:off x="8100392" y="0"/>
            <a:ext cx="1043608" cy="898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95131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hapter">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684213" y="2520274"/>
            <a:ext cx="7775575" cy="842507"/>
          </a:xfrm>
        </p:spPr>
        <p:txBody>
          <a:bodyPr/>
          <a:lstStyle>
            <a:lvl1pPr>
              <a:spcAft>
                <a:spcPts val="0"/>
              </a:spcAft>
              <a:defRPr sz="2600">
                <a:solidFill>
                  <a:schemeClr val="accent1"/>
                </a:solidFill>
              </a:defRPr>
            </a:lvl1pPr>
            <a:lvl2pPr>
              <a:buNone/>
              <a:defRPr/>
            </a:lvl2pPr>
          </a:lstStyle>
          <a:p>
            <a:pPr lvl="0"/>
            <a:r>
              <a:rPr lang="en-GB" noProof="0" dirty="0"/>
              <a:t>Subtitle</a:t>
            </a:r>
          </a:p>
        </p:txBody>
      </p:sp>
      <p:sp>
        <p:nvSpPr>
          <p:cNvPr id="3" name="Titre 2"/>
          <p:cNvSpPr>
            <a:spLocks noGrp="1"/>
          </p:cNvSpPr>
          <p:nvPr>
            <p:ph type="title" hasCustomPrompt="1"/>
          </p:nvPr>
        </p:nvSpPr>
        <p:spPr bwMode="gray">
          <a:xfrm>
            <a:off x="684213" y="1520788"/>
            <a:ext cx="7775575" cy="989359"/>
          </a:xfrm>
        </p:spPr>
        <p:txBody>
          <a:bodyPr/>
          <a:lstStyle>
            <a:lvl1pPr>
              <a:defRPr sz="3500" b="1" cap="none" baseline="0">
                <a:solidFill>
                  <a:schemeClr val="accent1"/>
                </a:solidFill>
              </a:defRPr>
            </a:lvl1pPr>
          </a:lstStyle>
          <a:p>
            <a:r>
              <a:rPr lang="en-GB" noProof="0" dirty="0"/>
              <a:t>Chapter title</a:t>
            </a:r>
          </a:p>
        </p:txBody>
      </p:sp>
      <p:pic>
        <p:nvPicPr>
          <p:cNvPr id="11" name="Image 10" descr="Logo_40x40_RVB.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3854450" y="0"/>
            <a:ext cx="1435100" cy="1435100"/>
          </a:xfrm>
          <a:prstGeom prst="rect">
            <a:avLst/>
          </a:prstGeom>
        </p:spPr>
      </p:pic>
      <p:sp>
        <p:nvSpPr>
          <p:cNvPr id="15" name="Espace réservé du texte 6"/>
          <p:cNvSpPr>
            <a:spLocks noGrp="1"/>
          </p:cNvSpPr>
          <p:nvPr>
            <p:ph type="body" sz="quarter" idx="15" hasCustomPrompt="1"/>
          </p:nvPr>
        </p:nvSpPr>
        <p:spPr bwMode="gray">
          <a:xfrm>
            <a:off x="1" y="3437394"/>
            <a:ext cx="9144000" cy="2944357"/>
          </a:xfrm>
          <a:solidFill>
            <a:schemeClr val="accent1"/>
          </a:solidFill>
        </p:spPr>
        <p:txBody>
          <a:bodyPr/>
          <a:lstStyle>
            <a:lvl1pPr>
              <a:defRPr sz="100">
                <a:solidFill>
                  <a:srgbClr val="9D9D9C">
                    <a:alpha val="0"/>
                  </a:srgbClr>
                </a:solidFill>
              </a:defRPr>
            </a:lvl1pPr>
          </a:lstStyle>
          <a:p>
            <a:pPr lvl="0"/>
            <a:r>
              <a:rPr lang="en-GB" noProof="0" dirty="0"/>
              <a:t> </a:t>
            </a:r>
          </a:p>
        </p:txBody>
      </p:sp>
      <p:sp>
        <p:nvSpPr>
          <p:cNvPr id="16" name="Espace réservé de la date 10"/>
          <p:cNvSpPr>
            <a:spLocks noGrp="1"/>
          </p:cNvSpPr>
          <p:nvPr>
            <p:ph type="dt" sz="half" idx="10"/>
          </p:nvPr>
        </p:nvSpPr>
        <p:spPr bwMode="gray">
          <a:xfrm>
            <a:off x="684213" y="6381750"/>
            <a:ext cx="2123591" cy="476251"/>
          </a:xfrm>
        </p:spPr>
        <p:txBody>
          <a:bodyPr/>
          <a:lstStyle/>
          <a:p>
            <a:fld id="{9E850852-FC8A-4459-83C5-96FD25F73FD5}" type="datetime1">
              <a:rPr lang="en-GB" noProof="0" smtClean="0"/>
              <a:t>24/02/2018</a:t>
            </a:fld>
            <a:endParaRPr lang="en-GB" noProof="0" dirty="0"/>
          </a:p>
        </p:txBody>
      </p:sp>
      <p:sp>
        <p:nvSpPr>
          <p:cNvPr id="17" name="Espace réservé du numéro de diapositive 11"/>
          <p:cNvSpPr>
            <a:spLocks noGrp="1"/>
          </p:cNvSpPr>
          <p:nvPr>
            <p:ph type="sldNum" sz="quarter" idx="11"/>
          </p:nvPr>
        </p:nvSpPr>
        <p:spPr bwMode="gray">
          <a:xfrm>
            <a:off x="8459787" y="6381750"/>
            <a:ext cx="684213" cy="476250"/>
          </a:xfrm>
        </p:spPr>
        <p:txBody>
          <a:bodyPr/>
          <a:lstStyle/>
          <a:p>
            <a:fld id="{10C140CD-8AED-46FF-A9A2-77308F3F39AE}" type="slidenum">
              <a:rPr lang="en-GB" noProof="0" smtClean="0"/>
              <a:t>‹#›</a:t>
            </a:fld>
            <a:endParaRPr lang="en-GB" noProof="0" dirty="0"/>
          </a:p>
        </p:txBody>
      </p:sp>
      <p:sp>
        <p:nvSpPr>
          <p:cNvPr id="18" name="Espace réservé du pied de page 12"/>
          <p:cNvSpPr>
            <a:spLocks noGrp="1"/>
          </p:cNvSpPr>
          <p:nvPr>
            <p:ph type="ftr" sz="quarter" idx="12"/>
          </p:nvPr>
        </p:nvSpPr>
        <p:spPr bwMode="gray">
          <a:xfrm>
            <a:off x="2843808" y="6381750"/>
            <a:ext cx="5615980" cy="476251"/>
          </a:xfrm>
        </p:spPr>
        <p:txBody>
          <a:bodyPr/>
          <a:lstStyle/>
          <a:p>
            <a:r>
              <a:rPr lang="en-GB" noProof="0"/>
              <a:t>Brief to SWPHC Fiji 20 Feb 2018</a:t>
            </a:r>
            <a:endParaRPr lang="en-GB" noProof="0" dirty="0"/>
          </a:p>
        </p:txBody>
      </p:sp>
      <p:sp>
        <p:nvSpPr>
          <p:cNvPr id="10" name="Freeform 5"/>
          <p:cNvSpPr>
            <a:spLocks/>
          </p:cNvSpPr>
          <p:nvPr userDrawn="1"/>
        </p:nvSpPr>
        <p:spPr bwMode="gray">
          <a:xfrm>
            <a:off x="0" y="33948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spTree>
    <p:extLst>
      <p:ext uri="{BB962C8B-B14F-4D97-AF65-F5344CB8AC3E}">
        <p14:creationId xmlns:p14="http://schemas.microsoft.com/office/powerpoint/2010/main" val="243094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Text_Picture">
    <p:spTree>
      <p:nvGrpSpPr>
        <p:cNvPr id="1" name=""/>
        <p:cNvGrpSpPr/>
        <p:nvPr/>
      </p:nvGrpSpPr>
      <p:grpSpPr>
        <a:xfrm>
          <a:off x="0" y="0"/>
          <a:ext cx="0" cy="0"/>
          <a:chOff x="0" y="0"/>
          <a:chExt cx="0" cy="0"/>
        </a:xfrm>
      </p:grpSpPr>
      <p:sp>
        <p:nvSpPr>
          <p:cNvPr id="14" name="Espace réservé pour une image  13"/>
          <p:cNvSpPr>
            <a:spLocks noGrp="1"/>
          </p:cNvSpPr>
          <p:nvPr>
            <p:ph type="pic" sz="quarter" idx="14" hasCustomPrompt="1"/>
          </p:nvPr>
        </p:nvSpPr>
        <p:spPr bwMode="gray">
          <a:xfrm>
            <a:off x="0" y="3429000"/>
            <a:ext cx="9144000" cy="2944800"/>
          </a:xfrm>
          <a:prstGeom prst="rect">
            <a:avLst/>
          </a:prstGeom>
        </p:spPr>
        <p:txBody>
          <a:bodyPr wrap="square" lIns="2880000" rIns="2880000" anchor="ctr" anchorCtr="0">
            <a:noAutofit/>
          </a:bodyPr>
          <a:lstStyle>
            <a:lvl1pPr marL="0" marR="0" indent="0" algn="ctr" defTabSz="914400" rtl="0" eaLnBrk="1" fontAlgn="auto" latinLnBrk="0" hangingPunct="1">
              <a:lnSpc>
                <a:spcPct val="110000"/>
              </a:lnSpc>
              <a:spcBef>
                <a:spcPts val="0"/>
              </a:spcBef>
              <a:spcAft>
                <a:spcPts val="3000"/>
              </a:spcAft>
              <a:buClrTx/>
              <a:buSzPct val="25000"/>
              <a:buFontTx/>
              <a:buNone/>
              <a:tabLst/>
              <a:defRPr>
                <a:solidFill>
                  <a:schemeClr val="accent2"/>
                </a:solidFill>
              </a:defRPr>
            </a:lvl1pPr>
          </a:lstStyle>
          <a:p>
            <a:r>
              <a:rPr lang="en-GB" noProof="0" dirty="0"/>
              <a:t>Corporate visual or data elements: Select the icon to insert a picture then place the visual into background position (Right click with the mouse / Send to back)</a:t>
            </a:r>
          </a:p>
        </p:txBody>
      </p:sp>
      <p:sp>
        <p:nvSpPr>
          <p:cNvPr id="2" name="Titre 1"/>
          <p:cNvSpPr>
            <a:spLocks noGrp="1"/>
          </p:cNvSpPr>
          <p:nvPr>
            <p:ph type="title" hasCustomPrompt="1"/>
          </p:nvPr>
        </p:nvSpPr>
        <p:spPr bwMode="gray"/>
        <p:txBody>
          <a:bodyPr/>
          <a:lstStyle>
            <a:lvl1pPr>
              <a:defRPr/>
            </a:lvl1pPr>
          </a:lstStyle>
          <a:p>
            <a:r>
              <a:rPr lang="en-GB" noProof="0" dirty="0"/>
              <a:t>Title</a:t>
            </a:r>
          </a:p>
        </p:txBody>
      </p:sp>
      <p:sp>
        <p:nvSpPr>
          <p:cNvPr id="3" name="Espace réservé du contenu 2"/>
          <p:cNvSpPr>
            <a:spLocks noGrp="1"/>
          </p:cNvSpPr>
          <p:nvPr>
            <p:ph idx="1" hasCustomPrompt="1"/>
          </p:nvPr>
        </p:nvSpPr>
        <p:spPr bwMode="gray">
          <a:xfrm>
            <a:off x="684213" y="1304925"/>
            <a:ext cx="7775575" cy="2016064"/>
          </a:xfrm>
        </p:spPr>
        <p:txBody>
          <a:bodyPr/>
          <a:lstStyle>
            <a:lvl2pPr>
              <a:defRPr/>
            </a:lvl2pPr>
            <a:lvl3pPr>
              <a:defRPr/>
            </a:lvl3pPr>
            <a:lvl4pPr>
              <a:defRPr baseline="0"/>
            </a:lvl4pPr>
            <a:lvl5pPr>
              <a:defRPr/>
            </a:lvl5pPr>
          </a:lstStyle>
          <a:p>
            <a:pPr lvl="0"/>
            <a:r>
              <a:rPr lang="en-GB" noProof="0" dirty="0"/>
              <a:t>Text level 1</a:t>
            </a:r>
          </a:p>
          <a:p>
            <a:pPr lvl="1"/>
            <a:r>
              <a:rPr lang="en-GB" noProof="0" dirty="0"/>
              <a:t>Text level 2</a:t>
            </a:r>
          </a:p>
          <a:p>
            <a:pPr lvl="2"/>
            <a:r>
              <a:rPr lang="en-GB" noProof="0" dirty="0"/>
              <a:t>Text level 3</a:t>
            </a:r>
          </a:p>
          <a:p>
            <a:pPr lvl="3"/>
            <a:r>
              <a:rPr lang="en-GB" noProof="0" dirty="0"/>
              <a:t>Text level 4</a:t>
            </a:r>
          </a:p>
          <a:p>
            <a:pPr lvl="4"/>
            <a:r>
              <a:rPr lang="en-GB" noProof="0" dirty="0"/>
              <a:t>Text level 5</a:t>
            </a:r>
          </a:p>
        </p:txBody>
      </p:sp>
      <p:sp>
        <p:nvSpPr>
          <p:cNvPr id="11" name="Espace réservé de la date 10"/>
          <p:cNvSpPr>
            <a:spLocks noGrp="1"/>
          </p:cNvSpPr>
          <p:nvPr>
            <p:ph type="dt" sz="half" idx="10"/>
          </p:nvPr>
        </p:nvSpPr>
        <p:spPr bwMode="gray"/>
        <p:txBody>
          <a:bodyPr/>
          <a:lstStyle/>
          <a:p>
            <a:fld id="{C147E17B-F764-41E9-8689-1935ED61226C}" type="datetime1">
              <a:rPr lang="en-GB" noProof="0" smtClean="0"/>
              <a:t>24/02/2018</a:t>
            </a:fld>
            <a:endParaRPr lang="en-GB" noProof="0" dirty="0"/>
          </a:p>
        </p:txBody>
      </p:sp>
      <p:sp>
        <p:nvSpPr>
          <p:cNvPr id="12" name="Espace réservé du numéro de diapositive 11"/>
          <p:cNvSpPr>
            <a:spLocks noGrp="1"/>
          </p:cNvSpPr>
          <p:nvPr>
            <p:ph type="sldNum" sz="quarter" idx="11"/>
          </p:nvPr>
        </p:nvSpPr>
        <p:spPr bwMode="gray"/>
        <p:txBody>
          <a:bodyPr/>
          <a:lstStyle/>
          <a:p>
            <a:fld id="{10C140CD-8AED-46FF-A9A2-77308F3F39AE}" type="slidenum">
              <a:rPr lang="en-GB" noProof="0" smtClean="0"/>
              <a:t>‹#›</a:t>
            </a:fld>
            <a:endParaRPr lang="en-GB" noProof="0" dirty="0"/>
          </a:p>
        </p:txBody>
      </p:sp>
      <p:sp>
        <p:nvSpPr>
          <p:cNvPr id="13" name="Espace réservé du pied de page 12"/>
          <p:cNvSpPr>
            <a:spLocks noGrp="1"/>
          </p:cNvSpPr>
          <p:nvPr>
            <p:ph type="ftr" sz="quarter" idx="12"/>
          </p:nvPr>
        </p:nvSpPr>
        <p:spPr bwMode="gray"/>
        <p:txBody>
          <a:bodyPr/>
          <a:lstStyle/>
          <a:p>
            <a:r>
              <a:rPr lang="en-GB" noProof="0"/>
              <a:t>Brief to SWPHC Fiji 20 Feb 2018</a:t>
            </a:r>
            <a:endParaRPr lang="en-GB" noProof="0" dirty="0"/>
          </a:p>
        </p:txBody>
      </p:sp>
      <p:sp>
        <p:nvSpPr>
          <p:cNvPr id="17" name="Espace réservé du texte 16"/>
          <p:cNvSpPr>
            <a:spLocks noGrp="1"/>
          </p:cNvSpPr>
          <p:nvPr>
            <p:ph type="body" sz="quarter" idx="15" hasCustomPrompt="1"/>
          </p:nvPr>
        </p:nvSpPr>
        <p:spPr bwMode="gray">
          <a:xfrm>
            <a:off x="0" y="6339600"/>
            <a:ext cx="9153525" cy="43200"/>
          </a:xfrm>
          <a:custGeom>
            <a:avLst/>
            <a:gdLst>
              <a:gd name="connsiteX0" fmla="*/ 4576286 w 9153525"/>
              <a:gd name="connsiteY0" fmla="*/ 0 h 74613"/>
              <a:gd name="connsiteX1" fmla="*/ 9153525 w 9153525"/>
              <a:gd name="connsiteY1" fmla="*/ 62348 h 74613"/>
              <a:gd name="connsiteX2" fmla="*/ 9153525 w 9153525"/>
              <a:gd name="connsiteY2" fmla="*/ 74613 h 74613"/>
              <a:gd name="connsiteX3" fmla="*/ 0 w 9153525"/>
              <a:gd name="connsiteY3" fmla="*/ 74613 h 74613"/>
              <a:gd name="connsiteX4" fmla="*/ 0 w 9153525"/>
              <a:gd name="connsiteY4" fmla="*/ 62348 h 74613"/>
              <a:gd name="connsiteX5" fmla="*/ 4576286 w 9153525"/>
              <a:gd name="connsiteY5" fmla="*/ 0 h 7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3525" h="74613">
                <a:moveTo>
                  <a:pt x="4576286" y="0"/>
                </a:moveTo>
                <a:cubicBezTo>
                  <a:pt x="6191670" y="0"/>
                  <a:pt x="7735535" y="21464"/>
                  <a:pt x="9153525" y="62348"/>
                </a:cubicBezTo>
                <a:lnTo>
                  <a:pt x="9153525" y="74613"/>
                </a:lnTo>
                <a:lnTo>
                  <a:pt x="0" y="74613"/>
                </a:lnTo>
                <a:lnTo>
                  <a:pt x="0" y="62348"/>
                </a:lnTo>
                <a:cubicBezTo>
                  <a:pt x="1417991" y="21464"/>
                  <a:pt x="2961855" y="0"/>
                  <a:pt x="4576286" y="0"/>
                </a:cubicBezTo>
                <a:close/>
              </a:path>
            </a:pathLst>
          </a:custGeom>
          <a:solidFill>
            <a:srgbClr val="FFDC00"/>
          </a:solidFill>
        </p:spPr>
        <p:txBody>
          <a:bodyPr wrap="square">
            <a:noAutofit/>
          </a:bodyPr>
          <a:lstStyle>
            <a:lvl1pPr>
              <a:defRPr sz="100">
                <a:solidFill>
                  <a:srgbClr val="9D9D9C">
                    <a:alpha val="0"/>
                  </a:srgbClr>
                </a:solidFill>
              </a:defRPr>
            </a:lvl1pPr>
          </a:lstStyle>
          <a:p>
            <a:pPr lvl="0"/>
            <a:r>
              <a:rPr lang="en-GB" noProof="0" dirty="0"/>
              <a:t> </a:t>
            </a:r>
          </a:p>
        </p:txBody>
      </p:sp>
    </p:spTree>
    <p:extLst>
      <p:ext uri="{BB962C8B-B14F-4D97-AF65-F5344CB8AC3E}">
        <p14:creationId xmlns:p14="http://schemas.microsoft.com/office/powerpoint/2010/main" val="1128681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B982F42-04D8-41DB-980F-7891C7DF3008}" type="datetime1">
              <a:rPr lang="en-GB" smtClean="0"/>
              <a:t>24/02/2018</a:t>
            </a:fld>
            <a:endParaRPr lang="en-US" dirty="0"/>
          </a:p>
        </p:txBody>
      </p:sp>
      <p:sp>
        <p:nvSpPr>
          <p:cNvPr id="5" name="Footer Placeholder 4"/>
          <p:cNvSpPr>
            <a:spLocks noGrp="1"/>
          </p:cNvSpPr>
          <p:nvPr>
            <p:ph type="ftr" sz="quarter" idx="11"/>
          </p:nvPr>
        </p:nvSpPr>
        <p:spPr/>
        <p:txBody>
          <a:bodyPr/>
          <a:lstStyle/>
          <a:p>
            <a:r>
              <a:rPr lang="en-GB"/>
              <a:t>Brief to SWPHC Fiji 20 Feb 2018</a:t>
            </a:r>
            <a:endParaRPr lang="en-US" dirty="0"/>
          </a:p>
        </p:txBody>
      </p:sp>
      <p:sp>
        <p:nvSpPr>
          <p:cNvPr id="6" name="Slide Number Placeholder 5"/>
          <p:cNvSpPr>
            <a:spLocks noGrp="1"/>
          </p:cNvSpPr>
          <p:nvPr>
            <p:ph type="sldNum" sz="quarter" idx="12"/>
          </p:nvPr>
        </p:nvSpPr>
        <p:spPr/>
        <p:txBody>
          <a:bodyPr/>
          <a:lstStyle/>
          <a:p>
            <a:fld id="{38A18EDB-7950-48C8-8830-B44F92E019B5}" type="slidenum">
              <a:rPr lang="en-US" smtClean="0"/>
              <a:pPr/>
              <a:t>‹#›</a:t>
            </a:fld>
            <a:endParaRPr lang="en-US" dirty="0"/>
          </a:p>
        </p:txBody>
      </p:sp>
    </p:spTree>
    <p:extLst>
      <p:ext uri="{BB962C8B-B14F-4D97-AF65-F5344CB8AC3E}">
        <p14:creationId xmlns:p14="http://schemas.microsoft.com/office/powerpoint/2010/main" val="2985633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684213" y="260649"/>
            <a:ext cx="7775575" cy="936326"/>
          </a:xfrm>
          <a:prstGeom prst="rect">
            <a:avLst/>
          </a:prstGeom>
        </p:spPr>
        <p:txBody>
          <a:bodyPr vert="horz" lIns="0" tIns="0" rIns="0" bIns="0" rtlCol="0" anchor="b" anchorCtr="0">
            <a:noAutofit/>
          </a:bodyPr>
          <a:lstStyle/>
          <a:p>
            <a:r>
              <a:rPr lang="en-GB" noProof="0" dirty="0"/>
              <a:t>Title</a:t>
            </a:r>
          </a:p>
        </p:txBody>
      </p:sp>
      <p:sp>
        <p:nvSpPr>
          <p:cNvPr id="3" name="Espace réservé du texte 2"/>
          <p:cNvSpPr>
            <a:spLocks noGrp="1"/>
          </p:cNvSpPr>
          <p:nvPr>
            <p:ph type="body" idx="1"/>
          </p:nvPr>
        </p:nvSpPr>
        <p:spPr bwMode="gray">
          <a:xfrm>
            <a:off x="684213" y="1304924"/>
            <a:ext cx="7775575" cy="4932363"/>
          </a:xfrm>
          <a:prstGeom prst="rect">
            <a:avLst/>
          </a:prstGeom>
        </p:spPr>
        <p:txBody>
          <a:bodyPr vert="horz" lIns="0" tIns="0" rIns="0" bIns="0" rtlCol="0" anchor="t" anchorCtr="0">
            <a:noAutofit/>
          </a:bodyPr>
          <a:lstStyle/>
          <a:p>
            <a:pPr lvl="0"/>
            <a:r>
              <a:rPr lang="en-GB" noProof="0" dirty="0"/>
              <a:t>Text level 1</a:t>
            </a:r>
          </a:p>
          <a:p>
            <a:pPr lvl="1"/>
            <a:r>
              <a:rPr lang="en-GB" noProof="0" dirty="0"/>
              <a:t>Text level 2</a:t>
            </a:r>
          </a:p>
          <a:p>
            <a:pPr lvl="2"/>
            <a:r>
              <a:rPr lang="en-GB" noProof="0" dirty="0"/>
              <a:t>Text level 3</a:t>
            </a:r>
          </a:p>
          <a:p>
            <a:pPr lvl="3"/>
            <a:r>
              <a:rPr lang="en-GB" noProof="0" dirty="0"/>
              <a:t>Text level 4</a:t>
            </a:r>
          </a:p>
          <a:p>
            <a:pPr lvl="4"/>
            <a:r>
              <a:rPr lang="en-GB" noProof="0" dirty="0"/>
              <a:t>Text level 5</a:t>
            </a:r>
          </a:p>
        </p:txBody>
      </p:sp>
      <p:sp>
        <p:nvSpPr>
          <p:cNvPr id="4" name="Espace réservé de la date 3"/>
          <p:cNvSpPr>
            <a:spLocks noGrp="1"/>
          </p:cNvSpPr>
          <p:nvPr>
            <p:ph type="dt" sz="half" idx="2"/>
          </p:nvPr>
        </p:nvSpPr>
        <p:spPr bwMode="gray">
          <a:xfrm>
            <a:off x="684213" y="6381750"/>
            <a:ext cx="2123591" cy="476251"/>
          </a:xfrm>
          <a:prstGeom prst="rect">
            <a:avLst/>
          </a:prstGeom>
        </p:spPr>
        <p:txBody>
          <a:bodyPr vert="horz" lIns="0" tIns="0" rIns="0" bIns="0" rtlCol="0" anchor="ctr" anchorCtr="0">
            <a:noAutofit/>
          </a:bodyPr>
          <a:lstStyle>
            <a:lvl1pPr algn="l">
              <a:defRPr sz="1100">
                <a:solidFill>
                  <a:schemeClr val="tx1"/>
                </a:solidFill>
              </a:defRPr>
            </a:lvl1pPr>
          </a:lstStyle>
          <a:p>
            <a:fld id="{53AA1870-0378-4622-9118-114E87684256}" type="datetime1">
              <a:rPr lang="en-GB" noProof="0" smtClean="0"/>
              <a:t>24/02/2018</a:t>
            </a:fld>
            <a:endParaRPr lang="en-GB" noProof="0" dirty="0"/>
          </a:p>
        </p:txBody>
      </p:sp>
      <p:sp>
        <p:nvSpPr>
          <p:cNvPr id="5" name="Espace réservé du pied de page 4"/>
          <p:cNvSpPr>
            <a:spLocks noGrp="1"/>
          </p:cNvSpPr>
          <p:nvPr>
            <p:ph type="ftr" sz="quarter" idx="3"/>
          </p:nvPr>
        </p:nvSpPr>
        <p:spPr bwMode="gray">
          <a:xfrm>
            <a:off x="2843808" y="6381750"/>
            <a:ext cx="5615980" cy="476251"/>
          </a:xfrm>
          <a:prstGeom prst="rect">
            <a:avLst/>
          </a:prstGeom>
        </p:spPr>
        <p:txBody>
          <a:bodyPr vert="horz" lIns="0" tIns="0" rIns="0" bIns="0" rtlCol="0" anchor="ctr" anchorCtr="0">
            <a:noAutofit/>
          </a:bodyPr>
          <a:lstStyle>
            <a:lvl1pPr algn="r">
              <a:defRPr sz="1100">
                <a:solidFill>
                  <a:schemeClr val="tx1"/>
                </a:solidFill>
              </a:defRPr>
            </a:lvl1pPr>
          </a:lstStyle>
          <a:p>
            <a:r>
              <a:rPr lang="en-GB" noProof="0"/>
              <a:t>Brief to SWPHC Fiji 20 Feb 2018</a:t>
            </a:r>
            <a:endParaRPr lang="en-GB" noProof="0" dirty="0"/>
          </a:p>
        </p:txBody>
      </p:sp>
      <p:sp>
        <p:nvSpPr>
          <p:cNvPr id="6" name="Espace réservé du numéro de diapositive 5"/>
          <p:cNvSpPr>
            <a:spLocks noGrp="1"/>
          </p:cNvSpPr>
          <p:nvPr>
            <p:ph type="sldNum" sz="quarter" idx="4"/>
          </p:nvPr>
        </p:nvSpPr>
        <p:spPr bwMode="gray">
          <a:xfrm>
            <a:off x="8459787" y="6381750"/>
            <a:ext cx="684213" cy="476250"/>
          </a:xfrm>
          <a:prstGeom prst="rect">
            <a:avLst/>
          </a:prstGeom>
        </p:spPr>
        <p:txBody>
          <a:bodyPr vert="horz" lIns="0" tIns="0" rIns="0" bIns="0" rtlCol="0" anchor="ctr" anchorCtr="0">
            <a:noAutofit/>
          </a:bodyPr>
          <a:lstStyle>
            <a:lvl1pPr algn="ctr">
              <a:defRPr sz="1100" b="1">
                <a:solidFill>
                  <a:schemeClr val="tx1"/>
                </a:solidFill>
              </a:defRPr>
            </a:lvl1pPr>
          </a:lstStyle>
          <a:p>
            <a:fld id="{10C140CD-8AED-46FF-A9A2-77308F3F39AE}" type="slidenum">
              <a:rPr lang="en-GB" noProof="0" smtClean="0"/>
              <a:pPr/>
              <a:t>‹#›</a:t>
            </a:fld>
            <a:endParaRPr lang="en-GB" noProof="0" dirty="0"/>
          </a:p>
        </p:txBody>
      </p:sp>
      <p:sp>
        <p:nvSpPr>
          <p:cNvPr id="8" name="Freeform 5"/>
          <p:cNvSpPr>
            <a:spLocks/>
          </p:cNvSpPr>
          <p:nvPr/>
        </p:nvSpPr>
        <p:spPr bwMode="gray">
          <a:xfrm>
            <a:off x="0" y="6339600"/>
            <a:ext cx="9153525" cy="43200"/>
          </a:xfrm>
          <a:custGeom>
            <a:avLst/>
            <a:gdLst>
              <a:gd name="T0" fmla="*/ 0 w 9599"/>
              <a:gd name="T1" fmla="*/ 61 h 73"/>
              <a:gd name="T2" fmla="*/ 0 w 9599"/>
              <a:gd name="T3" fmla="*/ 61 h 73"/>
              <a:gd name="T4" fmla="*/ 0 w 9599"/>
              <a:gd name="T5" fmla="*/ 73 h 73"/>
              <a:gd name="T6" fmla="*/ 9599 w 9599"/>
              <a:gd name="T7" fmla="*/ 73 h 73"/>
              <a:gd name="T8" fmla="*/ 9599 w 9599"/>
              <a:gd name="T9" fmla="*/ 61 h 73"/>
              <a:gd name="T10" fmla="*/ 4799 w 9599"/>
              <a:gd name="T11" fmla="*/ 0 h 73"/>
              <a:gd name="T12" fmla="*/ 0 w 9599"/>
              <a:gd name="T13" fmla="*/ 61 h 73"/>
            </a:gdLst>
            <a:ahLst/>
            <a:cxnLst>
              <a:cxn ang="0">
                <a:pos x="T0" y="T1"/>
              </a:cxn>
              <a:cxn ang="0">
                <a:pos x="T2" y="T3"/>
              </a:cxn>
              <a:cxn ang="0">
                <a:pos x="T4" y="T5"/>
              </a:cxn>
              <a:cxn ang="0">
                <a:pos x="T6" y="T7"/>
              </a:cxn>
              <a:cxn ang="0">
                <a:pos x="T8" y="T9"/>
              </a:cxn>
              <a:cxn ang="0">
                <a:pos x="T10" y="T11"/>
              </a:cxn>
              <a:cxn ang="0">
                <a:pos x="T12" y="T13"/>
              </a:cxn>
            </a:cxnLst>
            <a:rect l="0" t="0" r="r" b="b"/>
            <a:pathLst>
              <a:path w="9599" h="73">
                <a:moveTo>
                  <a:pt x="0" y="61"/>
                </a:moveTo>
                <a:lnTo>
                  <a:pt x="0" y="61"/>
                </a:lnTo>
                <a:lnTo>
                  <a:pt x="0" y="73"/>
                </a:lnTo>
                <a:lnTo>
                  <a:pt x="9599" y="73"/>
                </a:lnTo>
                <a:lnTo>
                  <a:pt x="9599" y="61"/>
                </a:lnTo>
                <a:cubicBezTo>
                  <a:pt x="8112" y="21"/>
                  <a:pt x="6493" y="0"/>
                  <a:pt x="4799" y="0"/>
                </a:cubicBezTo>
                <a:cubicBezTo>
                  <a:pt x="3106" y="0"/>
                  <a:pt x="1487" y="21"/>
                  <a:pt x="0" y="61"/>
                </a:cubicBezTo>
                <a:close/>
              </a:path>
            </a:pathLst>
          </a:custGeom>
          <a:solidFill>
            <a:srgbClr val="FFD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pic>
        <p:nvPicPr>
          <p:cNvPr id="9" name="Image 8" descr="suite_15x15_RVB.pdf"/>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bwMode="gray">
          <a:xfrm>
            <a:off x="8388424" y="152636"/>
            <a:ext cx="546100" cy="546100"/>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Lst>
  <p:hf hdr="0"/>
  <p:txStyles>
    <p:titleStyle>
      <a:lvl1pPr algn="l" defTabSz="914400" rtl="0" eaLnBrk="1" latinLnBrk="0" hangingPunct="1">
        <a:lnSpc>
          <a:spcPct val="100000"/>
        </a:lnSpc>
        <a:spcBef>
          <a:spcPts val="0"/>
        </a:spcBef>
        <a:spcAft>
          <a:spcPts val="0"/>
        </a:spcAft>
        <a:buNone/>
        <a:defRPr sz="2600" b="0"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spcAft>
          <a:spcPts val="3000"/>
        </a:spcAft>
        <a:buSzPct val="25000"/>
        <a:buFontTx/>
        <a:buBlip>
          <a:blip r:embed="rId13"/>
        </a:buBlip>
        <a:defRPr sz="1700" kern="1200">
          <a:solidFill>
            <a:srgbClr val="9D9D9C"/>
          </a:solidFill>
          <a:latin typeface="+mn-lt"/>
          <a:ea typeface="+mn-ea"/>
          <a:cs typeface="+mn-cs"/>
        </a:defRPr>
      </a:lvl1pPr>
      <a:lvl2pPr marL="0" indent="0" algn="l" defTabSz="914400" rtl="0" eaLnBrk="1" latinLnBrk="0" hangingPunct="1">
        <a:lnSpc>
          <a:spcPct val="100000"/>
        </a:lnSpc>
        <a:spcBef>
          <a:spcPts val="0"/>
        </a:spcBef>
        <a:spcAft>
          <a:spcPts val="0"/>
        </a:spcAft>
        <a:buSzPct val="25000"/>
        <a:buFontTx/>
        <a:buBlip>
          <a:blip r:embed="rId13"/>
        </a:buBlip>
        <a:defRPr sz="1350" kern="1200">
          <a:solidFill>
            <a:schemeClr val="tx1"/>
          </a:solidFill>
          <a:latin typeface="+mn-lt"/>
          <a:ea typeface="+mn-ea"/>
          <a:cs typeface="+mn-cs"/>
        </a:defRPr>
      </a:lvl2pPr>
      <a:lvl3pPr marL="288000" indent="-288000" algn="l" defTabSz="914400" rtl="0" eaLnBrk="1" latinLnBrk="0" hangingPunct="1">
        <a:lnSpc>
          <a:spcPct val="100000"/>
        </a:lnSpc>
        <a:spcBef>
          <a:spcPts val="0"/>
        </a:spcBef>
        <a:spcAft>
          <a:spcPts val="0"/>
        </a:spcAft>
        <a:buClr>
          <a:schemeClr val="accent1"/>
        </a:buClr>
        <a:buSzPct val="100000"/>
        <a:buFont typeface="Calibri" panose="020F0502020204030204" pitchFamily="34" charset="0"/>
        <a:buChar char="•"/>
        <a:defRPr sz="1350" kern="1200">
          <a:solidFill>
            <a:schemeClr val="tx1"/>
          </a:solidFill>
          <a:latin typeface="+mn-lt"/>
          <a:ea typeface="+mn-ea"/>
          <a:cs typeface="+mn-cs"/>
        </a:defRPr>
      </a:lvl3pPr>
      <a:lvl4pPr marL="576000" indent="-288000" algn="l" defTabSz="914400" rtl="0" eaLnBrk="1" latinLnBrk="0" hangingPunct="1">
        <a:lnSpc>
          <a:spcPct val="100000"/>
        </a:lnSpc>
        <a:spcBef>
          <a:spcPts val="0"/>
        </a:spcBef>
        <a:spcAft>
          <a:spcPts val="0"/>
        </a:spcAft>
        <a:buClr>
          <a:schemeClr val="accent2"/>
        </a:buClr>
        <a:buSzPct val="100000"/>
        <a:buFont typeface="Arial" panose="020B0604020202020204" pitchFamily="34" charset="0"/>
        <a:buChar char="•"/>
        <a:defRPr sz="1350" kern="1200">
          <a:solidFill>
            <a:schemeClr val="tx1"/>
          </a:solidFill>
          <a:latin typeface="+mn-lt"/>
          <a:ea typeface="+mn-ea"/>
          <a:cs typeface="+mn-cs"/>
        </a:defRPr>
      </a:lvl4pPr>
      <a:lvl5pPr marL="864000" indent="-288000" algn="l" defTabSz="914400" rtl="0" eaLnBrk="1" latinLnBrk="0" hangingPunct="1">
        <a:lnSpc>
          <a:spcPct val="100000"/>
        </a:lnSpc>
        <a:spcBef>
          <a:spcPts val="0"/>
        </a:spcBef>
        <a:spcAft>
          <a:spcPts val="0"/>
        </a:spcAft>
        <a:buClr>
          <a:schemeClr val="accent5"/>
        </a:buClr>
        <a:buSzPct val="100000"/>
        <a:buFont typeface="Arial" panose="020B0604020202020204" pitchFamily="34" charset="0"/>
        <a:buChar char="•"/>
        <a:defRPr sz="135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8.gif"/><Relationship Id="rId4" Type="http://schemas.openxmlformats.org/officeDocument/2006/relationships/diagramLayout" Target="../diagrams/layout1.xml"/><Relationship Id="rId9" Type="http://schemas.openxmlformats.org/officeDocument/2006/relationships/image" Target="../media/image17.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e la date 9"/>
          <p:cNvSpPr>
            <a:spLocks noGrp="1"/>
          </p:cNvSpPr>
          <p:nvPr>
            <p:ph type="dt" sz="half" idx="10"/>
          </p:nvPr>
        </p:nvSpPr>
        <p:spPr/>
        <p:txBody>
          <a:bodyPr/>
          <a:lstStyle/>
          <a:p>
            <a:pPr algn="r"/>
            <a:fld id="{63D30721-D657-4AC4-97C9-815FCA28917C}" type="datetime1">
              <a:rPr lang="en-GB" smtClean="0">
                <a:solidFill>
                  <a:schemeClr val="bg1"/>
                </a:solidFill>
              </a:rPr>
              <a:t>24/02/2018</a:t>
            </a:fld>
            <a:endParaRPr lang="en-GB" dirty="0">
              <a:solidFill>
                <a:schemeClr val="bg1"/>
              </a:solidFill>
            </a:endParaRPr>
          </a:p>
        </p:txBody>
      </p:sp>
      <p:sp>
        <p:nvSpPr>
          <p:cNvPr id="2" name="Footer Placeholder 1"/>
          <p:cNvSpPr>
            <a:spLocks noGrp="1"/>
          </p:cNvSpPr>
          <p:nvPr>
            <p:ph type="ftr" sz="quarter" idx="11"/>
          </p:nvPr>
        </p:nvSpPr>
        <p:spPr/>
        <p:txBody>
          <a:bodyPr/>
          <a:lstStyle/>
          <a:p>
            <a:r>
              <a:rPr lang="en-GB" noProof="0"/>
              <a:t>Brief to SWPHC Fiji 20 Feb 2018</a:t>
            </a:r>
            <a:endParaRPr lang="en-GB" noProof="0" dirty="0"/>
          </a:p>
        </p:txBody>
      </p:sp>
      <p:sp>
        <p:nvSpPr>
          <p:cNvPr id="3" name="Slide Number Placeholder 2"/>
          <p:cNvSpPr>
            <a:spLocks noGrp="1"/>
          </p:cNvSpPr>
          <p:nvPr>
            <p:ph type="sldNum" sz="quarter" idx="12"/>
          </p:nvPr>
        </p:nvSpPr>
        <p:spPr/>
        <p:txBody>
          <a:bodyPr/>
          <a:lstStyle/>
          <a:p>
            <a:fld id="{10C140CD-8AED-46FF-A9A2-77308F3F39AE}" type="slidenum">
              <a:rPr lang="en-GB" noProof="0" smtClean="0"/>
              <a:pPr/>
              <a:t>1</a:t>
            </a:fld>
            <a:endParaRPr lang="en-GB" noProof="0" dirty="0"/>
          </a:p>
        </p:txBody>
      </p:sp>
      <p:sp>
        <p:nvSpPr>
          <p:cNvPr id="4" name="Titel 3"/>
          <p:cNvSpPr>
            <a:spLocks noGrp="1"/>
          </p:cNvSpPr>
          <p:nvPr>
            <p:ph type="title"/>
          </p:nvPr>
        </p:nvSpPr>
        <p:spPr/>
        <p:txBody>
          <a:bodyPr/>
          <a:lstStyle/>
          <a:p>
            <a:r>
              <a:rPr lang="da-DK" dirty="0"/>
              <a:t>IALA World –Wide Academy</a:t>
            </a:r>
            <a:endParaRPr lang="en-GB" dirty="0"/>
          </a:p>
        </p:txBody>
      </p:sp>
      <p:sp>
        <p:nvSpPr>
          <p:cNvPr id="5" name="Pladsholder til tekst 4"/>
          <p:cNvSpPr>
            <a:spLocks noGrp="1"/>
          </p:cNvSpPr>
          <p:nvPr>
            <p:ph type="body" sz="quarter" idx="13"/>
          </p:nvPr>
        </p:nvSpPr>
        <p:spPr/>
        <p:txBody>
          <a:bodyPr/>
          <a:lstStyle/>
          <a:p>
            <a:r>
              <a:rPr lang="da-DK" dirty="0"/>
              <a:t>Briefing to SWPHC Workshop on the Quality of Maritime Management in the Pacific Region</a:t>
            </a:r>
            <a:endParaRPr lang="en-GB" dirty="0"/>
          </a:p>
        </p:txBody>
      </p:sp>
    </p:spTree>
    <p:extLst>
      <p:ext uri="{BB962C8B-B14F-4D97-AF65-F5344CB8AC3E}">
        <p14:creationId xmlns:p14="http://schemas.microsoft.com/office/powerpoint/2010/main" val="3213588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The</a:t>
            </a:r>
          </a:p>
        </p:txBody>
      </p:sp>
      <p:sp>
        <p:nvSpPr>
          <p:cNvPr id="9" name="Content Placeholder 8">
            <a:extLst>
              <a:ext uri="{FF2B5EF4-FFF2-40B4-BE49-F238E27FC236}">
                <a16:creationId xmlns:a16="http://schemas.microsoft.com/office/drawing/2014/main" xmlns="" id="{7D1AA364-0F68-4A1E-845B-5F56F9FCE48E}"/>
              </a:ext>
            </a:extLst>
          </p:cNvPr>
          <p:cNvSpPr>
            <a:spLocks noGrp="1"/>
          </p:cNvSpPr>
          <p:nvPr>
            <p:ph idx="1"/>
          </p:nvPr>
        </p:nvSpPr>
        <p:spPr/>
        <p:txBody>
          <a:bodyPr/>
          <a:lstStyle/>
          <a:p>
            <a:endParaRPr lang="en-GB"/>
          </a:p>
        </p:txBody>
      </p:sp>
      <p:sp>
        <p:nvSpPr>
          <p:cNvPr id="4" name="Pladsholder til dato 3"/>
          <p:cNvSpPr>
            <a:spLocks noGrp="1"/>
          </p:cNvSpPr>
          <p:nvPr>
            <p:ph type="dt" sz="half" idx="10"/>
          </p:nvPr>
        </p:nvSpPr>
        <p:spPr/>
        <p:txBody>
          <a:bodyPr/>
          <a:lstStyle/>
          <a:p>
            <a:fld id="{FC019AC2-C2E4-4D4D-B3B5-7C321BC2D856}" type="datetime1">
              <a:rPr lang="en-GB" smtClean="0"/>
              <a:t>24/02/2018</a:t>
            </a:fld>
            <a:endParaRPr lang="en-US" dirty="0"/>
          </a:p>
        </p:txBody>
      </p:sp>
      <p:sp>
        <p:nvSpPr>
          <p:cNvPr id="8" name="Footer Placeholder 7">
            <a:extLst>
              <a:ext uri="{FF2B5EF4-FFF2-40B4-BE49-F238E27FC236}">
                <a16:creationId xmlns:a16="http://schemas.microsoft.com/office/drawing/2014/main" xmlns="" id="{21D0A30D-70B0-4775-B215-7AF80CB6DE28}"/>
              </a:ext>
            </a:extLst>
          </p:cNvPr>
          <p:cNvSpPr>
            <a:spLocks noGrp="1"/>
          </p:cNvSpPr>
          <p:nvPr>
            <p:ph type="ftr" sz="quarter" idx="11"/>
          </p:nvPr>
        </p:nvSpPr>
        <p:spPr/>
        <p:txBody>
          <a:bodyPr/>
          <a:lstStyle/>
          <a:p>
            <a:r>
              <a:rPr lang="en-GB"/>
              <a:t>Brief to SWPHC Fiji 20 Feb 2018</a:t>
            </a:r>
            <a:endParaRPr lang="en-US" dirty="0"/>
          </a:p>
        </p:txBody>
      </p:sp>
      <p:sp>
        <p:nvSpPr>
          <p:cNvPr id="6" name="Pladsholder til slidenummer 5"/>
          <p:cNvSpPr>
            <a:spLocks noGrp="1"/>
          </p:cNvSpPr>
          <p:nvPr>
            <p:ph type="sldNum" sz="quarter" idx="12"/>
          </p:nvPr>
        </p:nvSpPr>
        <p:spPr/>
        <p:txBody>
          <a:bodyPr/>
          <a:lstStyle/>
          <a:p>
            <a:fld id="{38A18EDB-7950-48C8-8830-B44F92E019B5}" type="slidenum">
              <a:rPr lang="en-US" smtClean="0"/>
              <a:pPr/>
              <a:t>10</a:t>
            </a:fld>
            <a:endParaRPr lang="en-US" dirty="0"/>
          </a:p>
        </p:txBody>
      </p:sp>
      <p:pic>
        <p:nvPicPr>
          <p:cNvPr id="7" name="Billede 6"/>
          <p:cNvPicPr/>
          <p:nvPr/>
        </p:nvPicPr>
        <p:blipFill>
          <a:blip r:embed="rId2" cstate="print">
            <a:extLst>
              <a:ext uri="{28A0092B-C50C-407E-A947-70E740481C1C}">
                <a14:useLocalDpi xmlns:a14="http://schemas.microsoft.com/office/drawing/2010/main"/>
              </a:ext>
            </a:extLst>
          </a:blip>
          <a:stretch>
            <a:fillRect/>
          </a:stretch>
        </p:blipFill>
        <p:spPr>
          <a:xfrm>
            <a:off x="684212" y="584660"/>
            <a:ext cx="8028247" cy="5652627"/>
          </a:xfrm>
          <a:prstGeom prst="rect">
            <a:avLst/>
          </a:prstGeom>
        </p:spPr>
      </p:pic>
      <p:sp>
        <p:nvSpPr>
          <p:cNvPr id="10" name="TextBox 9">
            <a:extLst>
              <a:ext uri="{FF2B5EF4-FFF2-40B4-BE49-F238E27FC236}">
                <a16:creationId xmlns:a16="http://schemas.microsoft.com/office/drawing/2014/main" xmlns="" id="{D0C29E39-44F6-41BA-9D9B-53900E90B96B}"/>
              </a:ext>
            </a:extLst>
          </p:cNvPr>
          <p:cNvSpPr txBox="1"/>
          <p:nvPr/>
        </p:nvSpPr>
        <p:spPr>
          <a:xfrm>
            <a:off x="539552" y="368660"/>
            <a:ext cx="7775574" cy="461665"/>
          </a:xfrm>
          <a:prstGeom prst="rect">
            <a:avLst/>
          </a:prstGeom>
          <a:noFill/>
        </p:spPr>
        <p:txBody>
          <a:bodyPr wrap="square" rtlCol="0">
            <a:spAutoFit/>
          </a:bodyPr>
          <a:lstStyle/>
          <a:p>
            <a:pPr algn="ctr"/>
            <a:r>
              <a:rPr lang="en-GB" sz="2400" dirty="0">
                <a:solidFill>
                  <a:srgbClr val="FF0000"/>
                </a:solidFill>
              </a:rPr>
              <a:t>The Higher the “Score” the greater the need</a:t>
            </a:r>
          </a:p>
        </p:txBody>
      </p:sp>
    </p:spTree>
    <p:extLst>
      <p:ext uri="{BB962C8B-B14F-4D97-AF65-F5344CB8AC3E}">
        <p14:creationId xmlns:p14="http://schemas.microsoft.com/office/powerpoint/2010/main" val="6414345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rwflags.com/fotw/misc/geo-worl.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1826" y="846469"/>
            <a:ext cx="8562231" cy="468914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468188" y="109868"/>
            <a:ext cx="7775575" cy="641807"/>
          </a:xfrm>
        </p:spPr>
        <p:txBody>
          <a:bodyPr/>
          <a:lstStyle/>
          <a:p>
            <a:r>
              <a:rPr lang="en-GB" sz="3600" dirty="0"/>
              <a:t>Priority</a:t>
            </a:r>
            <a:r>
              <a:rPr lang="da-DK" sz="3600" dirty="0"/>
              <a:t> 1 States – Score of 57 or more</a:t>
            </a:r>
            <a:endParaRPr lang="en-GB" sz="3600" dirty="0"/>
          </a:p>
        </p:txBody>
      </p:sp>
      <p:graphicFrame>
        <p:nvGraphicFramePr>
          <p:cNvPr id="7" name="Content Placeholder 6">
            <a:extLst>
              <a:ext uri="{FF2B5EF4-FFF2-40B4-BE49-F238E27FC236}">
                <a16:creationId xmlns:a16="http://schemas.microsoft.com/office/drawing/2014/main" xmlns="" id="{EF996535-8B30-4B8B-9E3D-AA5D8577AFDA}"/>
              </a:ext>
            </a:extLst>
          </p:cNvPr>
          <p:cNvGraphicFramePr>
            <a:graphicFrameLocks noGrp="1"/>
          </p:cNvGraphicFramePr>
          <p:nvPr>
            <p:ph idx="1"/>
            <p:extLst>
              <p:ext uri="{D42A27DB-BD31-4B8C-83A1-F6EECF244321}">
                <p14:modId xmlns:p14="http://schemas.microsoft.com/office/powerpoint/2010/main" val="3047474744"/>
              </p:ext>
            </p:extLst>
          </p:nvPr>
        </p:nvGraphicFramePr>
        <p:xfrm>
          <a:off x="156163" y="4478778"/>
          <a:ext cx="3360054" cy="1854200"/>
        </p:xfrm>
        <a:graphic>
          <a:graphicData uri="http://schemas.openxmlformats.org/drawingml/2006/table">
            <a:tbl>
              <a:tblPr firstRow="1" bandRow="1">
                <a:tableStyleId>{5C22544A-7EE6-4342-B048-85BDC9FD1C3A}</a:tableStyleId>
              </a:tblPr>
              <a:tblGrid>
                <a:gridCol w="1063565">
                  <a:extLst>
                    <a:ext uri="{9D8B030D-6E8A-4147-A177-3AD203B41FA5}">
                      <a16:colId xmlns:a16="http://schemas.microsoft.com/office/drawing/2014/main" xmlns="" val="3763259951"/>
                    </a:ext>
                  </a:extLst>
                </a:gridCol>
                <a:gridCol w="1468397">
                  <a:extLst>
                    <a:ext uri="{9D8B030D-6E8A-4147-A177-3AD203B41FA5}">
                      <a16:colId xmlns:a16="http://schemas.microsoft.com/office/drawing/2014/main" xmlns="" val="3205626154"/>
                    </a:ext>
                  </a:extLst>
                </a:gridCol>
                <a:gridCol w="828092">
                  <a:extLst>
                    <a:ext uri="{9D8B030D-6E8A-4147-A177-3AD203B41FA5}">
                      <a16:colId xmlns:a16="http://schemas.microsoft.com/office/drawing/2014/main" xmlns="" val="2358564847"/>
                    </a:ext>
                  </a:extLst>
                </a:gridCol>
              </a:tblGrid>
              <a:tr h="370840">
                <a:tc gridSpan="3">
                  <a:txBody>
                    <a:bodyPr/>
                    <a:lstStyle/>
                    <a:p>
                      <a:pPr algn="ctr"/>
                      <a:r>
                        <a:rPr lang="en-GB" dirty="0"/>
                        <a:t>Pacific Region</a:t>
                      </a:r>
                    </a:p>
                  </a:txBody>
                  <a:tcPr/>
                </a:tc>
                <a:tc hMerge="1">
                  <a:txBody>
                    <a:bodyPr/>
                    <a:lstStyle/>
                    <a:p>
                      <a:endParaRPr lang="en-GB" dirty="0"/>
                    </a:p>
                  </a:txBody>
                  <a:tcPr/>
                </a:tc>
                <a:tc hMerge="1">
                  <a:txBody>
                    <a:bodyPr/>
                    <a:lstStyle/>
                    <a:p>
                      <a:pPr algn="ctr"/>
                      <a:endParaRPr lang="en-GB" dirty="0"/>
                    </a:p>
                  </a:txBody>
                  <a:tcPr/>
                </a:tc>
                <a:extLst>
                  <a:ext uri="{0D108BD9-81ED-4DB2-BD59-A6C34878D82A}">
                    <a16:rowId xmlns:a16="http://schemas.microsoft.com/office/drawing/2014/main" xmlns="" val="96367828"/>
                  </a:ext>
                </a:extLst>
              </a:tr>
              <a:tr h="370840">
                <a:tc>
                  <a:txBody>
                    <a:bodyPr/>
                    <a:lstStyle/>
                    <a:p>
                      <a:r>
                        <a:rPr lang="en-GB" dirty="0"/>
                        <a:t>Priority</a:t>
                      </a:r>
                    </a:p>
                  </a:txBody>
                  <a:tcPr/>
                </a:tc>
                <a:tc>
                  <a:txBody>
                    <a:bodyPr/>
                    <a:lstStyle/>
                    <a:p>
                      <a:r>
                        <a:rPr lang="en-GB" dirty="0"/>
                        <a:t>No. of States</a:t>
                      </a:r>
                    </a:p>
                  </a:txBody>
                  <a:tcPr/>
                </a:tc>
                <a:tc>
                  <a:txBody>
                    <a:bodyPr/>
                    <a:lstStyle/>
                    <a:p>
                      <a:r>
                        <a:rPr lang="en-GB" dirty="0"/>
                        <a:t>Score</a:t>
                      </a:r>
                    </a:p>
                  </a:txBody>
                  <a:tcPr/>
                </a:tc>
                <a:extLst>
                  <a:ext uri="{0D108BD9-81ED-4DB2-BD59-A6C34878D82A}">
                    <a16:rowId xmlns:a16="http://schemas.microsoft.com/office/drawing/2014/main" xmlns="" val="91358140"/>
                  </a:ext>
                </a:extLst>
              </a:tr>
              <a:tr h="370840">
                <a:tc>
                  <a:txBody>
                    <a:bodyPr/>
                    <a:lstStyle/>
                    <a:p>
                      <a:pPr algn="ctr"/>
                      <a:r>
                        <a:rPr lang="en-GB" dirty="0"/>
                        <a:t>1</a:t>
                      </a:r>
                    </a:p>
                  </a:txBody>
                  <a:tcPr>
                    <a:solidFill>
                      <a:srgbClr val="FF0000"/>
                    </a:solidFill>
                  </a:tcPr>
                </a:tc>
                <a:tc>
                  <a:txBody>
                    <a:bodyPr/>
                    <a:lstStyle/>
                    <a:p>
                      <a:pPr algn="ctr"/>
                      <a:r>
                        <a:rPr lang="en-GB" dirty="0"/>
                        <a:t>0</a:t>
                      </a:r>
                    </a:p>
                  </a:txBody>
                  <a:tcPr>
                    <a:solidFill>
                      <a:srgbClr val="FF0000"/>
                    </a:solidFill>
                  </a:tcPr>
                </a:tc>
                <a:tc>
                  <a:txBody>
                    <a:bodyPr/>
                    <a:lstStyle/>
                    <a:p>
                      <a:pPr algn="ctr"/>
                      <a:r>
                        <a:rPr lang="en-GB" dirty="0"/>
                        <a:t>57+</a:t>
                      </a:r>
                    </a:p>
                  </a:txBody>
                  <a:tcPr>
                    <a:solidFill>
                      <a:srgbClr val="FF0000"/>
                    </a:solidFill>
                  </a:tcPr>
                </a:tc>
                <a:extLst>
                  <a:ext uri="{0D108BD9-81ED-4DB2-BD59-A6C34878D82A}">
                    <a16:rowId xmlns:a16="http://schemas.microsoft.com/office/drawing/2014/main" xmlns="" val="1701318704"/>
                  </a:ext>
                </a:extLst>
              </a:tr>
              <a:tr h="370840">
                <a:tc>
                  <a:txBody>
                    <a:bodyPr/>
                    <a:lstStyle/>
                    <a:p>
                      <a:pPr algn="ctr"/>
                      <a:r>
                        <a:rPr lang="en-GB" dirty="0"/>
                        <a:t>2</a:t>
                      </a:r>
                    </a:p>
                  </a:txBody>
                  <a:tcPr>
                    <a:solidFill>
                      <a:srgbClr val="FFC000"/>
                    </a:solidFill>
                  </a:tcPr>
                </a:tc>
                <a:tc>
                  <a:txBody>
                    <a:bodyPr/>
                    <a:lstStyle/>
                    <a:p>
                      <a:pPr algn="ctr"/>
                      <a:r>
                        <a:rPr lang="en-GB" dirty="0"/>
                        <a:t>4</a:t>
                      </a:r>
                    </a:p>
                  </a:txBody>
                  <a:tcPr>
                    <a:solidFill>
                      <a:srgbClr val="FFC000"/>
                    </a:solidFill>
                  </a:tcPr>
                </a:tc>
                <a:tc>
                  <a:txBody>
                    <a:bodyPr/>
                    <a:lstStyle/>
                    <a:p>
                      <a:pPr algn="ctr"/>
                      <a:r>
                        <a:rPr lang="en-GB" dirty="0"/>
                        <a:t>48 - 56</a:t>
                      </a:r>
                    </a:p>
                  </a:txBody>
                  <a:tcPr>
                    <a:solidFill>
                      <a:srgbClr val="FFC000"/>
                    </a:solidFill>
                  </a:tcPr>
                </a:tc>
                <a:extLst>
                  <a:ext uri="{0D108BD9-81ED-4DB2-BD59-A6C34878D82A}">
                    <a16:rowId xmlns:a16="http://schemas.microsoft.com/office/drawing/2014/main" xmlns="" val="1798824062"/>
                  </a:ext>
                </a:extLst>
              </a:tr>
              <a:tr h="370840">
                <a:tc>
                  <a:txBody>
                    <a:bodyPr/>
                    <a:lstStyle/>
                    <a:p>
                      <a:pPr algn="ctr"/>
                      <a:r>
                        <a:rPr lang="en-GB" dirty="0"/>
                        <a:t>3</a:t>
                      </a:r>
                    </a:p>
                  </a:txBody>
                  <a:tcPr>
                    <a:solidFill>
                      <a:srgbClr val="FFFF00"/>
                    </a:solidFill>
                  </a:tcPr>
                </a:tc>
                <a:tc>
                  <a:txBody>
                    <a:bodyPr/>
                    <a:lstStyle/>
                    <a:p>
                      <a:pPr algn="ctr"/>
                      <a:r>
                        <a:rPr lang="en-GB" dirty="0"/>
                        <a:t>2</a:t>
                      </a:r>
                    </a:p>
                  </a:txBody>
                  <a:tcPr>
                    <a:solidFill>
                      <a:srgbClr val="FFFF00"/>
                    </a:solidFill>
                  </a:tcPr>
                </a:tc>
                <a:tc>
                  <a:txBody>
                    <a:bodyPr/>
                    <a:lstStyle/>
                    <a:p>
                      <a:pPr algn="ctr"/>
                      <a:r>
                        <a:rPr lang="en-GB" dirty="0"/>
                        <a:t>45 - 47</a:t>
                      </a:r>
                    </a:p>
                  </a:txBody>
                  <a:tcPr>
                    <a:solidFill>
                      <a:srgbClr val="FFFF00"/>
                    </a:solidFill>
                  </a:tcPr>
                </a:tc>
                <a:extLst>
                  <a:ext uri="{0D108BD9-81ED-4DB2-BD59-A6C34878D82A}">
                    <a16:rowId xmlns:a16="http://schemas.microsoft.com/office/drawing/2014/main" xmlns="" val="2812144944"/>
                  </a:ext>
                </a:extLst>
              </a:tr>
            </a:tbl>
          </a:graphicData>
        </a:graphic>
      </p:graphicFrame>
      <p:sp>
        <p:nvSpPr>
          <p:cNvPr id="4" name="Pladsholder til dato 3"/>
          <p:cNvSpPr>
            <a:spLocks noGrp="1"/>
          </p:cNvSpPr>
          <p:nvPr>
            <p:ph type="dt" sz="half" idx="10"/>
          </p:nvPr>
        </p:nvSpPr>
        <p:spPr/>
        <p:txBody>
          <a:bodyPr/>
          <a:lstStyle/>
          <a:p>
            <a:fld id="{9215E195-1053-472D-815F-C1D434BC657F}" type="datetime1">
              <a:rPr lang="en-GB" smtClean="0"/>
              <a:t>24/02/2018</a:t>
            </a:fld>
            <a:endParaRPr lang="en-US"/>
          </a:p>
        </p:txBody>
      </p:sp>
      <p:sp>
        <p:nvSpPr>
          <p:cNvPr id="5" name="Pladsholder til slidenummer 4"/>
          <p:cNvSpPr>
            <a:spLocks noGrp="1"/>
          </p:cNvSpPr>
          <p:nvPr>
            <p:ph type="sldNum" sz="quarter" idx="12"/>
          </p:nvPr>
        </p:nvSpPr>
        <p:spPr/>
        <p:txBody>
          <a:bodyPr/>
          <a:lstStyle/>
          <a:p>
            <a:fld id="{85CF3216-CAFE-F04D-8201-583F3982750E}" type="slidenum">
              <a:rPr lang="en-US" smtClean="0"/>
              <a:t>11</a:t>
            </a:fld>
            <a:endParaRPr lang="en-US"/>
          </a:p>
        </p:txBody>
      </p:sp>
      <p:sp>
        <p:nvSpPr>
          <p:cNvPr id="25" name="Ellipse 24"/>
          <p:cNvSpPr/>
          <p:nvPr/>
        </p:nvSpPr>
        <p:spPr>
          <a:xfrm>
            <a:off x="6617720" y="3075368"/>
            <a:ext cx="180000" cy="180000"/>
          </a:xfrm>
          <a:prstGeom prst="ellipse">
            <a:avLst/>
          </a:prstGeom>
          <a:solidFill>
            <a:srgbClr val="FF0000"/>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Ellipse 27"/>
          <p:cNvSpPr/>
          <p:nvPr/>
        </p:nvSpPr>
        <p:spPr>
          <a:xfrm>
            <a:off x="4872167" y="2491372"/>
            <a:ext cx="180000" cy="180000"/>
          </a:xfrm>
          <a:prstGeom prst="ellipse">
            <a:avLst/>
          </a:prstGeom>
          <a:solidFill>
            <a:srgbClr val="FF0000"/>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Ellipse 29"/>
          <p:cNvSpPr/>
          <p:nvPr/>
        </p:nvSpPr>
        <p:spPr>
          <a:xfrm>
            <a:off x="2360328" y="2910436"/>
            <a:ext cx="180000" cy="180000"/>
          </a:xfrm>
          <a:prstGeom prst="ellipse">
            <a:avLst/>
          </a:prstGeom>
          <a:solidFill>
            <a:srgbClr val="FF0000"/>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Ellipse 30"/>
          <p:cNvSpPr/>
          <p:nvPr/>
        </p:nvSpPr>
        <p:spPr>
          <a:xfrm>
            <a:off x="5026144" y="3256932"/>
            <a:ext cx="180000" cy="180000"/>
          </a:xfrm>
          <a:prstGeom prst="ellipse">
            <a:avLst/>
          </a:prstGeom>
          <a:solidFill>
            <a:srgbClr val="FF0000"/>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Ellipse 32"/>
          <p:cNvSpPr/>
          <p:nvPr/>
        </p:nvSpPr>
        <p:spPr>
          <a:xfrm>
            <a:off x="5173066" y="3015897"/>
            <a:ext cx="180000" cy="180000"/>
          </a:xfrm>
          <a:prstGeom prst="ellipse">
            <a:avLst/>
          </a:prstGeom>
          <a:solidFill>
            <a:srgbClr val="FF0000"/>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lipse 33"/>
          <p:cNvSpPr/>
          <p:nvPr/>
        </p:nvSpPr>
        <p:spPr>
          <a:xfrm>
            <a:off x="4993066" y="3500295"/>
            <a:ext cx="180000" cy="180000"/>
          </a:xfrm>
          <a:prstGeom prst="ellipse">
            <a:avLst/>
          </a:prstGeom>
          <a:solidFill>
            <a:srgbClr val="FF0000"/>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Ellipse 34"/>
          <p:cNvSpPr/>
          <p:nvPr/>
        </p:nvSpPr>
        <p:spPr>
          <a:xfrm>
            <a:off x="4507883" y="2223944"/>
            <a:ext cx="180000" cy="180000"/>
          </a:xfrm>
          <a:prstGeom prst="ellipse">
            <a:avLst/>
          </a:prstGeom>
          <a:solidFill>
            <a:srgbClr val="FF0000"/>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Ellipse 35"/>
          <p:cNvSpPr/>
          <p:nvPr/>
        </p:nvSpPr>
        <p:spPr>
          <a:xfrm>
            <a:off x="4067954" y="3012158"/>
            <a:ext cx="180000" cy="180000"/>
          </a:xfrm>
          <a:prstGeom prst="ellipse">
            <a:avLst/>
          </a:prstGeom>
          <a:solidFill>
            <a:srgbClr val="FF0000"/>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Ellipse 38"/>
          <p:cNvSpPr/>
          <p:nvPr/>
        </p:nvSpPr>
        <p:spPr>
          <a:xfrm>
            <a:off x="2620734" y="2918299"/>
            <a:ext cx="180000" cy="180000"/>
          </a:xfrm>
          <a:prstGeom prst="ellipse">
            <a:avLst/>
          </a:prstGeom>
          <a:solidFill>
            <a:srgbClr val="FF0000"/>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Ellipse 39"/>
          <p:cNvSpPr/>
          <p:nvPr/>
        </p:nvSpPr>
        <p:spPr>
          <a:xfrm>
            <a:off x="7044812" y="2761372"/>
            <a:ext cx="180000" cy="180000"/>
          </a:xfrm>
          <a:prstGeom prst="ellipse">
            <a:avLst/>
          </a:prstGeom>
          <a:solidFill>
            <a:srgbClr val="FF0000"/>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Ellipse 41"/>
          <p:cNvSpPr/>
          <p:nvPr/>
        </p:nvSpPr>
        <p:spPr>
          <a:xfrm>
            <a:off x="4830939" y="2223944"/>
            <a:ext cx="180000" cy="180000"/>
          </a:xfrm>
          <a:prstGeom prst="ellipse">
            <a:avLst/>
          </a:prstGeom>
          <a:solidFill>
            <a:srgbClr val="FF0000"/>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Ellipse 42"/>
          <p:cNvSpPr/>
          <p:nvPr/>
        </p:nvSpPr>
        <p:spPr>
          <a:xfrm>
            <a:off x="7239442" y="3109221"/>
            <a:ext cx="180000" cy="163636"/>
          </a:xfrm>
          <a:prstGeom prst="ellipse">
            <a:avLst/>
          </a:prstGeom>
          <a:solidFill>
            <a:srgbClr val="FF0000"/>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Ellipse 47"/>
          <p:cNvSpPr/>
          <p:nvPr/>
        </p:nvSpPr>
        <p:spPr>
          <a:xfrm>
            <a:off x="2099188" y="2808563"/>
            <a:ext cx="180000" cy="180000"/>
          </a:xfrm>
          <a:prstGeom prst="ellipse">
            <a:avLst/>
          </a:prstGeom>
          <a:solidFill>
            <a:srgbClr val="FF0000"/>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Ellipse 48"/>
          <p:cNvSpPr/>
          <p:nvPr/>
        </p:nvSpPr>
        <p:spPr>
          <a:xfrm>
            <a:off x="5422423" y="2358964"/>
            <a:ext cx="180000" cy="180000"/>
          </a:xfrm>
          <a:prstGeom prst="ellipse">
            <a:avLst/>
          </a:prstGeom>
          <a:solidFill>
            <a:srgbClr val="FF0000"/>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Ellipse 51"/>
          <p:cNvSpPr/>
          <p:nvPr/>
        </p:nvSpPr>
        <p:spPr>
          <a:xfrm>
            <a:off x="2458062" y="2776888"/>
            <a:ext cx="180000" cy="180000"/>
          </a:xfrm>
          <a:prstGeom prst="ellipse">
            <a:avLst/>
          </a:prstGeom>
          <a:solidFill>
            <a:srgbClr val="FF0000"/>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Ellipse 52"/>
          <p:cNvSpPr/>
          <p:nvPr/>
        </p:nvSpPr>
        <p:spPr>
          <a:xfrm>
            <a:off x="4221516" y="3029885"/>
            <a:ext cx="180000" cy="180000"/>
          </a:xfrm>
          <a:prstGeom prst="ellipse">
            <a:avLst/>
          </a:prstGeom>
          <a:solidFill>
            <a:srgbClr val="FF0000"/>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Ellipse 53"/>
          <p:cNvSpPr/>
          <p:nvPr/>
        </p:nvSpPr>
        <p:spPr>
          <a:xfrm>
            <a:off x="5130092" y="2726745"/>
            <a:ext cx="180000" cy="163636"/>
          </a:xfrm>
          <a:prstGeom prst="ellipse">
            <a:avLst/>
          </a:prstGeom>
          <a:solidFill>
            <a:srgbClr val="FF0000"/>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Ellipse 54"/>
          <p:cNvSpPr/>
          <p:nvPr/>
        </p:nvSpPr>
        <p:spPr>
          <a:xfrm>
            <a:off x="4714411" y="2127854"/>
            <a:ext cx="180000" cy="180000"/>
          </a:xfrm>
          <a:prstGeom prst="ellipse">
            <a:avLst/>
          </a:prstGeom>
          <a:solidFill>
            <a:srgbClr val="FF0000"/>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Ellipse 55"/>
          <p:cNvSpPr/>
          <p:nvPr/>
        </p:nvSpPr>
        <p:spPr>
          <a:xfrm>
            <a:off x="6602885" y="2671372"/>
            <a:ext cx="180000" cy="180000"/>
          </a:xfrm>
          <a:prstGeom prst="ellipse">
            <a:avLst/>
          </a:prstGeom>
          <a:solidFill>
            <a:srgbClr val="FF0000"/>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llipse 45"/>
          <p:cNvSpPr/>
          <p:nvPr/>
        </p:nvSpPr>
        <p:spPr>
          <a:xfrm>
            <a:off x="5353066" y="2268964"/>
            <a:ext cx="180000" cy="180000"/>
          </a:xfrm>
          <a:prstGeom prst="ellipse">
            <a:avLst/>
          </a:prstGeom>
          <a:solidFill>
            <a:srgbClr val="FF0000"/>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Ellipse 46"/>
          <p:cNvSpPr/>
          <p:nvPr/>
        </p:nvSpPr>
        <p:spPr>
          <a:xfrm>
            <a:off x="4355975" y="3493899"/>
            <a:ext cx="180000" cy="180000"/>
          </a:xfrm>
          <a:prstGeom prst="ellipse">
            <a:avLst/>
          </a:prstGeom>
          <a:solidFill>
            <a:srgbClr val="FF0000"/>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Ellipse 56"/>
          <p:cNvSpPr/>
          <p:nvPr/>
        </p:nvSpPr>
        <p:spPr>
          <a:xfrm>
            <a:off x="4392000" y="3300619"/>
            <a:ext cx="180000" cy="180000"/>
          </a:xfrm>
          <a:prstGeom prst="ellipse">
            <a:avLst/>
          </a:prstGeom>
          <a:solidFill>
            <a:srgbClr val="FF0000"/>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Ellipse 57"/>
          <p:cNvSpPr/>
          <p:nvPr/>
        </p:nvSpPr>
        <p:spPr>
          <a:xfrm>
            <a:off x="4382953" y="3749339"/>
            <a:ext cx="180000" cy="180000"/>
          </a:xfrm>
          <a:prstGeom prst="ellipse">
            <a:avLst/>
          </a:prstGeom>
          <a:solidFill>
            <a:srgbClr val="FF0000"/>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Ellipse 58"/>
          <p:cNvSpPr/>
          <p:nvPr/>
        </p:nvSpPr>
        <p:spPr>
          <a:xfrm>
            <a:off x="3761900" y="2654236"/>
            <a:ext cx="180000" cy="180000"/>
          </a:xfrm>
          <a:prstGeom prst="ellipse">
            <a:avLst/>
          </a:prstGeom>
          <a:solidFill>
            <a:srgbClr val="FF0000"/>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Ellipse 60"/>
          <p:cNvSpPr/>
          <p:nvPr/>
        </p:nvSpPr>
        <p:spPr>
          <a:xfrm>
            <a:off x="4404422" y="3102892"/>
            <a:ext cx="180000" cy="180000"/>
          </a:xfrm>
          <a:prstGeom prst="ellipse">
            <a:avLst/>
          </a:prstGeom>
          <a:solidFill>
            <a:srgbClr val="FF0000"/>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Ellipse 63"/>
          <p:cNvSpPr/>
          <p:nvPr/>
        </p:nvSpPr>
        <p:spPr>
          <a:xfrm>
            <a:off x="3914392" y="2866888"/>
            <a:ext cx="180000" cy="180000"/>
          </a:xfrm>
          <a:prstGeom prst="ellipse">
            <a:avLst/>
          </a:prstGeom>
          <a:solidFill>
            <a:srgbClr val="FF0000"/>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Ellipse 64"/>
          <p:cNvSpPr/>
          <p:nvPr/>
        </p:nvSpPr>
        <p:spPr>
          <a:xfrm>
            <a:off x="6474522" y="2589421"/>
            <a:ext cx="180000" cy="180000"/>
          </a:xfrm>
          <a:prstGeom prst="ellipse">
            <a:avLst/>
          </a:prstGeom>
          <a:solidFill>
            <a:srgbClr val="FF0000"/>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ooter Placeholder 5">
            <a:extLst>
              <a:ext uri="{FF2B5EF4-FFF2-40B4-BE49-F238E27FC236}">
                <a16:creationId xmlns:a16="http://schemas.microsoft.com/office/drawing/2014/main" xmlns="" id="{D79EAE18-EF12-4226-B04E-4A5A35ACD2E1}"/>
              </a:ext>
            </a:extLst>
          </p:cNvPr>
          <p:cNvSpPr>
            <a:spLocks noGrp="1"/>
          </p:cNvSpPr>
          <p:nvPr>
            <p:ph type="ftr" sz="quarter" idx="11"/>
          </p:nvPr>
        </p:nvSpPr>
        <p:spPr/>
        <p:txBody>
          <a:bodyPr/>
          <a:lstStyle/>
          <a:p>
            <a:r>
              <a:rPr lang="en-GB"/>
              <a:t>Brief to SWPHC Fiji 20 Feb 2018</a:t>
            </a:r>
            <a:endParaRPr lang="en-US" dirty="0"/>
          </a:p>
        </p:txBody>
      </p:sp>
    </p:spTree>
    <p:extLst>
      <p:ext uri="{BB962C8B-B14F-4D97-AF65-F5344CB8AC3E}">
        <p14:creationId xmlns:p14="http://schemas.microsoft.com/office/powerpoint/2010/main" val="363313909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188" y="109868"/>
            <a:ext cx="7775575" cy="936326"/>
          </a:xfrm>
        </p:spPr>
        <p:txBody>
          <a:bodyPr/>
          <a:lstStyle/>
          <a:p>
            <a:r>
              <a:rPr lang="en-GB" sz="3600" dirty="0"/>
              <a:t>Accredited</a:t>
            </a:r>
            <a:r>
              <a:rPr lang="da-DK" sz="3600" dirty="0"/>
              <a:t> Training Organizations (ATO)</a:t>
            </a:r>
            <a:endParaRPr lang="en-GB" sz="3600" dirty="0"/>
          </a:p>
        </p:txBody>
      </p:sp>
      <p:sp>
        <p:nvSpPr>
          <p:cNvPr id="3" name="Pladsholder til indhold 2"/>
          <p:cNvSpPr>
            <a:spLocks noGrp="1"/>
          </p:cNvSpPr>
          <p:nvPr>
            <p:ph idx="1"/>
          </p:nvPr>
        </p:nvSpPr>
        <p:spPr/>
        <p:txBody>
          <a:bodyPr/>
          <a:lstStyle/>
          <a:p>
            <a:endParaRPr lang="en-GB" dirty="0"/>
          </a:p>
        </p:txBody>
      </p:sp>
      <p:sp>
        <p:nvSpPr>
          <p:cNvPr id="4" name="Pladsholder til dato 3"/>
          <p:cNvSpPr>
            <a:spLocks noGrp="1"/>
          </p:cNvSpPr>
          <p:nvPr>
            <p:ph type="dt" sz="half" idx="10"/>
          </p:nvPr>
        </p:nvSpPr>
        <p:spPr/>
        <p:txBody>
          <a:bodyPr/>
          <a:lstStyle/>
          <a:p>
            <a:fld id="{B3F78DE7-E52B-463B-AF47-52C49B1F24FF}" type="datetime1">
              <a:rPr lang="en-GB" smtClean="0"/>
              <a:t>24/02/2018</a:t>
            </a:fld>
            <a:endParaRPr lang="en-US"/>
          </a:p>
        </p:txBody>
      </p:sp>
      <p:sp>
        <p:nvSpPr>
          <p:cNvPr id="5" name="Pladsholder til slidenummer 4"/>
          <p:cNvSpPr>
            <a:spLocks noGrp="1"/>
          </p:cNvSpPr>
          <p:nvPr>
            <p:ph type="sldNum" sz="quarter" idx="12"/>
          </p:nvPr>
        </p:nvSpPr>
        <p:spPr/>
        <p:txBody>
          <a:bodyPr/>
          <a:lstStyle/>
          <a:p>
            <a:fld id="{85CF3216-CAFE-F04D-8201-583F3982750E}" type="slidenum">
              <a:rPr lang="en-US" smtClean="0"/>
              <a:t>12</a:t>
            </a:fld>
            <a:endParaRPr lang="en-US"/>
          </a:p>
        </p:txBody>
      </p:sp>
      <p:pic>
        <p:nvPicPr>
          <p:cNvPr id="1026" name="Picture 2" descr="http://www.crwflags.com/fotw/misc/geo-worl.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8241" y="1512168"/>
            <a:ext cx="8987518" cy="4689140"/>
          </a:xfrm>
          <a:prstGeom prst="rect">
            <a:avLst/>
          </a:prstGeom>
          <a:noFill/>
          <a:extLst>
            <a:ext uri="{909E8E84-426E-40DD-AFC4-6F175D3DCCD1}">
              <a14:hiddenFill xmlns:a14="http://schemas.microsoft.com/office/drawing/2010/main">
                <a:solidFill>
                  <a:srgbClr val="FFFFFF"/>
                </a:solidFill>
              </a14:hiddenFill>
            </a:ext>
          </a:extLst>
        </p:spPr>
      </p:pic>
      <p:sp>
        <p:nvSpPr>
          <p:cNvPr id="48" name="Ellipse 47"/>
          <p:cNvSpPr/>
          <p:nvPr/>
        </p:nvSpPr>
        <p:spPr>
          <a:xfrm>
            <a:off x="2717804" y="3591105"/>
            <a:ext cx="180000" cy="180000"/>
          </a:xfrm>
          <a:prstGeom prst="ellipse">
            <a:avLst/>
          </a:prstGeom>
          <a:solidFill>
            <a:srgbClr val="00B050"/>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Ellipse 36"/>
          <p:cNvSpPr/>
          <p:nvPr/>
        </p:nvSpPr>
        <p:spPr>
          <a:xfrm>
            <a:off x="4225471" y="2608719"/>
            <a:ext cx="180000" cy="180000"/>
          </a:xfrm>
          <a:prstGeom prst="ellipse">
            <a:avLst/>
          </a:prstGeom>
          <a:solidFill>
            <a:srgbClr val="00B050"/>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Ellipse 37"/>
          <p:cNvSpPr/>
          <p:nvPr/>
        </p:nvSpPr>
        <p:spPr>
          <a:xfrm>
            <a:off x="4012486" y="2597712"/>
            <a:ext cx="180000" cy="180000"/>
          </a:xfrm>
          <a:prstGeom prst="ellipse">
            <a:avLst/>
          </a:prstGeom>
          <a:solidFill>
            <a:srgbClr val="00B050"/>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Ellipse 40"/>
          <p:cNvSpPr/>
          <p:nvPr/>
        </p:nvSpPr>
        <p:spPr>
          <a:xfrm>
            <a:off x="4242178" y="2392740"/>
            <a:ext cx="180000" cy="180000"/>
          </a:xfrm>
          <a:prstGeom prst="ellipse">
            <a:avLst/>
          </a:prstGeom>
          <a:solidFill>
            <a:srgbClr val="00B050"/>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Ellipse 43"/>
          <p:cNvSpPr/>
          <p:nvPr/>
        </p:nvSpPr>
        <p:spPr>
          <a:xfrm>
            <a:off x="4385745" y="2432508"/>
            <a:ext cx="180000" cy="180000"/>
          </a:xfrm>
          <a:prstGeom prst="ellipse">
            <a:avLst/>
          </a:prstGeom>
          <a:solidFill>
            <a:srgbClr val="00B050"/>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llipse 44"/>
          <p:cNvSpPr/>
          <p:nvPr/>
        </p:nvSpPr>
        <p:spPr>
          <a:xfrm>
            <a:off x="4991717" y="2447870"/>
            <a:ext cx="180000" cy="180000"/>
          </a:xfrm>
          <a:prstGeom prst="ellipse">
            <a:avLst/>
          </a:prstGeom>
          <a:solidFill>
            <a:srgbClr val="00B050"/>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Ellipse 49"/>
          <p:cNvSpPr/>
          <p:nvPr/>
        </p:nvSpPr>
        <p:spPr>
          <a:xfrm>
            <a:off x="2195736" y="2132856"/>
            <a:ext cx="180000" cy="180000"/>
          </a:xfrm>
          <a:prstGeom prst="ellipse">
            <a:avLst/>
          </a:prstGeom>
          <a:solidFill>
            <a:srgbClr val="00B050"/>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Ellipse 50"/>
          <p:cNvSpPr/>
          <p:nvPr/>
        </p:nvSpPr>
        <p:spPr>
          <a:xfrm>
            <a:off x="7092280" y="2924944"/>
            <a:ext cx="180000" cy="180000"/>
          </a:xfrm>
          <a:prstGeom prst="ellipse">
            <a:avLst/>
          </a:prstGeom>
          <a:solidFill>
            <a:srgbClr val="00B050"/>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Ellipse 59"/>
          <p:cNvSpPr/>
          <p:nvPr/>
        </p:nvSpPr>
        <p:spPr>
          <a:xfrm>
            <a:off x="6942658" y="3129580"/>
            <a:ext cx="180000" cy="180000"/>
          </a:xfrm>
          <a:prstGeom prst="ellipse">
            <a:avLst/>
          </a:prstGeom>
          <a:solidFill>
            <a:srgbClr val="00B050"/>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Ellipse 61"/>
          <p:cNvSpPr/>
          <p:nvPr/>
        </p:nvSpPr>
        <p:spPr>
          <a:xfrm>
            <a:off x="5442837" y="3104944"/>
            <a:ext cx="180000" cy="180000"/>
          </a:xfrm>
          <a:prstGeom prst="ellipse">
            <a:avLst/>
          </a:prstGeom>
          <a:solidFill>
            <a:srgbClr val="00B050"/>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Ellipse 65"/>
          <p:cNvSpPr/>
          <p:nvPr/>
        </p:nvSpPr>
        <p:spPr>
          <a:xfrm>
            <a:off x="5630442" y="3093615"/>
            <a:ext cx="180000" cy="180000"/>
          </a:xfrm>
          <a:prstGeom prst="ellipse">
            <a:avLst/>
          </a:prstGeom>
          <a:solidFill>
            <a:srgbClr val="00B050"/>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Ellipse 66"/>
          <p:cNvSpPr/>
          <p:nvPr/>
        </p:nvSpPr>
        <p:spPr>
          <a:xfrm>
            <a:off x="7002280" y="3272567"/>
            <a:ext cx="180000" cy="180000"/>
          </a:xfrm>
          <a:prstGeom prst="ellipse">
            <a:avLst/>
          </a:prstGeom>
          <a:solidFill>
            <a:srgbClr val="00B050"/>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Ellipse 67"/>
          <p:cNvSpPr/>
          <p:nvPr/>
        </p:nvSpPr>
        <p:spPr>
          <a:xfrm>
            <a:off x="2785667" y="4882406"/>
            <a:ext cx="180000" cy="180000"/>
          </a:xfrm>
          <a:prstGeom prst="ellipse">
            <a:avLst/>
          </a:prstGeom>
          <a:solidFill>
            <a:srgbClr val="00B050"/>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Ellipse 68"/>
          <p:cNvSpPr/>
          <p:nvPr/>
        </p:nvSpPr>
        <p:spPr>
          <a:xfrm>
            <a:off x="6768244" y="3595554"/>
            <a:ext cx="180000" cy="180000"/>
          </a:xfrm>
          <a:prstGeom prst="ellipse">
            <a:avLst/>
          </a:prstGeom>
          <a:solidFill>
            <a:srgbClr val="00B050"/>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Ellipse 69"/>
          <p:cNvSpPr/>
          <p:nvPr/>
        </p:nvSpPr>
        <p:spPr>
          <a:xfrm>
            <a:off x="1583668" y="4437112"/>
            <a:ext cx="180000" cy="180000"/>
          </a:xfrm>
          <a:prstGeom prst="ellipse">
            <a:avLst/>
          </a:prstGeom>
          <a:solidFill>
            <a:srgbClr val="FFFF00"/>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kstfelt 5"/>
          <p:cNvSpPr txBox="1"/>
          <p:nvPr/>
        </p:nvSpPr>
        <p:spPr>
          <a:xfrm>
            <a:off x="702712" y="2924944"/>
            <a:ext cx="827584" cy="2292935"/>
          </a:xfrm>
          <a:prstGeom prst="rect">
            <a:avLst/>
          </a:prstGeom>
          <a:noFill/>
        </p:spPr>
        <p:txBody>
          <a:bodyPr wrap="square" rtlCol="0">
            <a:spAutoFit/>
          </a:bodyPr>
          <a:lstStyle/>
          <a:p>
            <a:r>
              <a:rPr lang="en-GB" sz="1100" dirty="0"/>
              <a:t>France *2</a:t>
            </a:r>
          </a:p>
          <a:p>
            <a:r>
              <a:rPr lang="en-GB" sz="1100" dirty="0"/>
              <a:t>Canada</a:t>
            </a:r>
          </a:p>
          <a:p>
            <a:r>
              <a:rPr lang="en-GB" sz="1100" dirty="0"/>
              <a:t>China</a:t>
            </a:r>
          </a:p>
          <a:p>
            <a:r>
              <a:rPr lang="en-GB" sz="1100" dirty="0"/>
              <a:t>Korea *2</a:t>
            </a:r>
          </a:p>
          <a:p>
            <a:r>
              <a:rPr lang="en-GB" sz="1100" dirty="0"/>
              <a:t>Malaysia</a:t>
            </a:r>
          </a:p>
          <a:p>
            <a:r>
              <a:rPr lang="en-GB" sz="1100" dirty="0"/>
              <a:t>Oman</a:t>
            </a:r>
          </a:p>
          <a:p>
            <a:r>
              <a:rPr lang="en-GB" sz="1100" dirty="0"/>
              <a:t>Portugal</a:t>
            </a:r>
          </a:p>
          <a:p>
            <a:r>
              <a:rPr lang="en-GB" sz="1100" dirty="0"/>
              <a:t>Spain</a:t>
            </a:r>
          </a:p>
          <a:p>
            <a:r>
              <a:rPr lang="en-GB" sz="1100" dirty="0"/>
              <a:t>Suriname</a:t>
            </a:r>
          </a:p>
          <a:p>
            <a:r>
              <a:rPr lang="en-GB" sz="1100" dirty="0"/>
              <a:t>Ukraine</a:t>
            </a:r>
          </a:p>
          <a:p>
            <a:r>
              <a:rPr lang="en-GB" sz="1100" dirty="0"/>
              <a:t>UAE</a:t>
            </a:r>
          </a:p>
          <a:p>
            <a:r>
              <a:rPr lang="en-GB" sz="1100" dirty="0"/>
              <a:t>Argentina</a:t>
            </a:r>
          </a:p>
          <a:p>
            <a:endParaRPr lang="en-GB" sz="1100" dirty="0"/>
          </a:p>
        </p:txBody>
      </p:sp>
      <p:sp>
        <p:nvSpPr>
          <p:cNvPr id="71" name="Ellipse 70"/>
          <p:cNvSpPr/>
          <p:nvPr/>
        </p:nvSpPr>
        <p:spPr>
          <a:xfrm>
            <a:off x="4750370" y="4724326"/>
            <a:ext cx="180000" cy="180000"/>
          </a:xfrm>
          <a:prstGeom prst="ellipse">
            <a:avLst/>
          </a:prstGeom>
          <a:solidFill>
            <a:srgbClr val="FFFF00"/>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Ellipse 71"/>
          <p:cNvSpPr/>
          <p:nvPr/>
        </p:nvSpPr>
        <p:spPr>
          <a:xfrm>
            <a:off x="4041288" y="2867449"/>
            <a:ext cx="180000" cy="180000"/>
          </a:xfrm>
          <a:prstGeom prst="ellipse">
            <a:avLst/>
          </a:prstGeom>
          <a:solidFill>
            <a:srgbClr val="FFFF00"/>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Ellipse 72"/>
          <p:cNvSpPr/>
          <p:nvPr/>
        </p:nvSpPr>
        <p:spPr>
          <a:xfrm>
            <a:off x="6361574" y="3182567"/>
            <a:ext cx="180000" cy="180000"/>
          </a:xfrm>
          <a:prstGeom prst="ellipse">
            <a:avLst/>
          </a:prstGeom>
          <a:solidFill>
            <a:srgbClr val="FFFF00"/>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Tekstfelt 74"/>
          <p:cNvSpPr txBox="1"/>
          <p:nvPr/>
        </p:nvSpPr>
        <p:spPr>
          <a:xfrm>
            <a:off x="1707237" y="4413046"/>
            <a:ext cx="944918" cy="769441"/>
          </a:xfrm>
          <a:prstGeom prst="rect">
            <a:avLst/>
          </a:prstGeom>
          <a:noFill/>
        </p:spPr>
        <p:txBody>
          <a:bodyPr wrap="square" rtlCol="0">
            <a:spAutoFit/>
          </a:bodyPr>
          <a:lstStyle/>
          <a:p>
            <a:r>
              <a:rPr lang="en-GB" sz="1100" dirty="0"/>
              <a:t>India</a:t>
            </a:r>
          </a:p>
          <a:p>
            <a:r>
              <a:rPr lang="en-GB" sz="1100" dirty="0"/>
              <a:t>South Africa</a:t>
            </a:r>
          </a:p>
          <a:p>
            <a:r>
              <a:rPr lang="en-GB" sz="1100" dirty="0"/>
              <a:t>Morocco</a:t>
            </a:r>
          </a:p>
          <a:p>
            <a:endParaRPr lang="en-GB" sz="1100" dirty="0"/>
          </a:p>
        </p:txBody>
      </p:sp>
      <p:sp>
        <p:nvSpPr>
          <p:cNvPr id="76" name="Ellipse 75"/>
          <p:cNvSpPr/>
          <p:nvPr/>
        </p:nvSpPr>
        <p:spPr>
          <a:xfrm>
            <a:off x="575556" y="2977332"/>
            <a:ext cx="180000" cy="163636"/>
          </a:xfrm>
          <a:prstGeom prst="ellipse">
            <a:avLst/>
          </a:prstGeom>
          <a:solidFill>
            <a:srgbClr val="00B050"/>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Ellipse 76"/>
          <p:cNvSpPr/>
          <p:nvPr/>
        </p:nvSpPr>
        <p:spPr>
          <a:xfrm>
            <a:off x="7776356" y="590289"/>
            <a:ext cx="180000" cy="163636"/>
          </a:xfrm>
          <a:prstGeom prst="ellipse">
            <a:avLst/>
          </a:prstGeom>
          <a:solidFill>
            <a:srgbClr val="00B050"/>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ktangel 6"/>
          <p:cNvSpPr/>
          <p:nvPr/>
        </p:nvSpPr>
        <p:spPr>
          <a:xfrm>
            <a:off x="-144524" y="5603818"/>
            <a:ext cx="1260140" cy="685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ktangel 77"/>
          <p:cNvSpPr/>
          <p:nvPr/>
        </p:nvSpPr>
        <p:spPr>
          <a:xfrm>
            <a:off x="8411591" y="5608004"/>
            <a:ext cx="1260140" cy="685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ooter Placeholder 7">
            <a:extLst>
              <a:ext uri="{FF2B5EF4-FFF2-40B4-BE49-F238E27FC236}">
                <a16:creationId xmlns:a16="http://schemas.microsoft.com/office/drawing/2014/main" xmlns="" id="{1380E937-03AF-4D61-A91A-B257EC363CDE}"/>
              </a:ext>
            </a:extLst>
          </p:cNvPr>
          <p:cNvSpPr>
            <a:spLocks noGrp="1"/>
          </p:cNvSpPr>
          <p:nvPr>
            <p:ph type="ftr" sz="quarter" idx="11"/>
          </p:nvPr>
        </p:nvSpPr>
        <p:spPr/>
        <p:txBody>
          <a:bodyPr/>
          <a:lstStyle/>
          <a:p>
            <a:r>
              <a:rPr lang="en-GB"/>
              <a:t>Brief to SWPHC Fiji 20 Feb 2018</a:t>
            </a:r>
            <a:endParaRPr lang="en-US" dirty="0"/>
          </a:p>
        </p:txBody>
      </p:sp>
    </p:spTree>
    <p:extLst>
      <p:ext uri="{BB962C8B-B14F-4D97-AF65-F5344CB8AC3E}">
        <p14:creationId xmlns:p14="http://schemas.microsoft.com/office/powerpoint/2010/main" val="415860102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p:cNvPicPr>
            <a:picLocks noChangeAspect="1"/>
          </p:cNvPicPr>
          <p:nvPr/>
        </p:nvPicPr>
        <p:blipFill>
          <a:blip r:embed="rId2"/>
          <a:stretch>
            <a:fillRect/>
          </a:stretch>
        </p:blipFill>
        <p:spPr>
          <a:xfrm>
            <a:off x="-34628" y="1528098"/>
            <a:ext cx="8913611" cy="4653739"/>
          </a:xfrm>
          <a:prstGeom prst="rect">
            <a:avLst/>
          </a:prstGeom>
        </p:spPr>
      </p:pic>
      <p:sp>
        <p:nvSpPr>
          <p:cNvPr id="2" name="Titel 1"/>
          <p:cNvSpPr>
            <a:spLocks noGrp="1"/>
          </p:cNvSpPr>
          <p:nvPr>
            <p:ph type="title"/>
          </p:nvPr>
        </p:nvSpPr>
        <p:spPr>
          <a:xfrm>
            <a:off x="468188" y="109868"/>
            <a:ext cx="7775575" cy="936326"/>
          </a:xfrm>
        </p:spPr>
        <p:txBody>
          <a:bodyPr/>
          <a:lstStyle/>
          <a:p>
            <a:r>
              <a:rPr lang="da-DK" sz="3600" dirty="0"/>
              <a:t>Traffic </a:t>
            </a:r>
            <a:r>
              <a:rPr lang="en-GB" sz="3600" dirty="0"/>
              <a:t>Density and States in Need</a:t>
            </a:r>
          </a:p>
        </p:txBody>
      </p:sp>
      <p:sp>
        <p:nvSpPr>
          <p:cNvPr id="4" name="Pladsholder til dato 3"/>
          <p:cNvSpPr>
            <a:spLocks noGrp="1"/>
          </p:cNvSpPr>
          <p:nvPr>
            <p:ph type="dt" sz="half" idx="10"/>
          </p:nvPr>
        </p:nvSpPr>
        <p:spPr/>
        <p:txBody>
          <a:bodyPr/>
          <a:lstStyle/>
          <a:p>
            <a:fld id="{03D871AF-888F-4FB2-A64C-095B7DD21C55}" type="datetime1">
              <a:rPr lang="en-GB" smtClean="0"/>
              <a:t>24/02/2018</a:t>
            </a:fld>
            <a:endParaRPr lang="en-US"/>
          </a:p>
        </p:txBody>
      </p:sp>
      <p:sp>
        <p:nvSpPr>
          <p:cNvPr id="5" name="Pladsholder til slidenummer 4"/>
          <p:cNvSpPr>
            <a:spLocks noGrp="1"/>
          </p:cNvSpPr>
          <p:nvPr>
            <p:ph type="sldNum" sz="quarter" idx="12"/>
          </p:nvPr>
        </p:nvSpPr>
        <p:spPr/>
        <p:txBody>
          <a:bodyPr/>
          <a:lstStyle/>
          <a:p>
            <a:fld id="{85CF3216-CAFE-F04D-8201-583F3982750E}" type="slidenum">
              <a:rPr lang="en-US" smtClean="0"/>
              <a:t>13</a:t>
            </a:fld>
            <a:endParaRPr lang="en-US"/>
          </a:p>
        </p:txBody>
      </p:sp>
      <p:sp>
        <p:nvSpPr>
          <p:cNvPr id="48" name="Ellipse 47"/>
          <p:cNvSpPr/>
          <p:nvPr/>
        </p:nvSpPr>
        <p:spPr>
          <a:xfrm>
            <a:off x="2717804" y="3591105"/>
            <a:ext cx="180000" cy="180000"/>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Ellipse 36"/>
          <p:cNvSpPr/>
          <p:nvPr/>
        </p:nvSpPr>
        <p:spPr>
          <a:xfrm>
            <a:off x="4225471" y="2608719"/>
            <a:ext cx="180000" cy="180000"/>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Ellipse 37"/>
          <p:cNvSpPr/>
          <p:nvPr/>
        </p:nvSpPr>
        <p:spPr>
          <a:xfrm>
            <a:off x="4012486" y="2597712"/>
            <a:ext cx="180000" cy="180000"/>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Ellipse 40"/>
          <p:cNvSpPr/>
          <p:nvPr/>
        </p:nvSpPr>
        <p:spPr>
          <a:xfrm>
            <a:off x="4242178" y="2392740"/>
            <a:ext cx="180000" cy="180000"/>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Ellipse 43"/>
          <p:cNvSpPr/>
          <p:nvPr/>
        </p:nvSpPr>
        <p:spPr>
          <a:xfrm>
            <a:off x="4385745" y="2432508"/>
            <a:ext cx="180000" cy="180000"/>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llipse 44"/>
          <p:cNvSpPr/>
          <p:nvPr/>
        </p:nvSpPr>
        <p:spPr>
          <a:xfrm>
            <a:off x="4991717" y="2447870"/>
            <a:ext cx="180000" cy="180000"/>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Ellipse 49"/>
          <p:cNvSpPr/>
          <p:nvPr/>
        </p:nvSpPr>
        <p:spPr>
          <a:xfrm>
            <a:off x="2195736" y="2132856"/>
            <a:ext cx="180000" cy="180000"/>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Ellipse 50"/>
          <p:cNvSpPr/>
          <p:nvPr/>
        </p:nvSpPr>
        <p:spPr>
          <a:xfrm>
            <a:off x="7092280" y="2924944"/>
            <a:ext cx="180000" cy="180000"/>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Ellipse 59"/>
          <p:cNvSpPr/>
          <p:nvPr/>
        </p:nvSpPr>
        <p:spPr>
          <a:xfrm>
            <a:off x="6942658" y="3129580"/>
            <a:ext cx="180000" cy="180000"/>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Ellipse 61"/>
          <p:cNvSpPr/>
          <p:nvPr/>
        </p:nvSpPr>
        <p:spPr>
          <a:xfrm>
            <a:off x="5442837" y="3104944"/>
            <a:ext cx="180000" cy="180000"/>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Ellipse 65"/>
          <p:cNvSpPr/>
          <p:nvPr/>
        </p:nvSpPr>
        <p:spPr>
          <a:xfrm>
            <a:off x="5630442" y="3093615"/>
            <a:ext cx="180000" cy="180000"/>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Ellipse 66"/>
          <p:cNvSpPr/>
          <p:nvPr/>
        </p:nvSpPr>
        <p:spPr>
          <a:xfrm>
            <a:off x="7002280" y="3272567"/>
            <a:ext cx="180000" cy="180000"/>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Ellipse 67"/>
          <p:cNvSpPr/>
          <p:nvPr/>
        </p:nvSpPr>
        <p:spPr>
          <a:xfrm>
            <a:off x="2886924" y="4814326"/>
            <a:ext cx="180000" cy="180000"/>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Ellipse 68"/>
          <p:cNvSpPr/>
          <p:nvPr/>
        </p:nvSpPr>
        <p:spPr>
          <a:xfrm>
            <a:off x="6768244" y="3595554"/>
            <a:ext cx="180000" cy="180000"/>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Ellipse 70"/>
          <p:cNvSpPr/>
          <p:nvPr/>
        </p:nvSpPr>
        <p:spPr>
          <a:xfrm>
            <a:off x="4750370" y="4724326"/>
            <a:ext cx="180000" cy="180000"/>
          </a:xfrm>
          <a:prstGeom prst="ellipse">
            <a:avLst/>
          </a:prstGeom>
          <a:solidFill>
            <a:srgbClr val="FF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Ellipse 71"/>
          <p:cNvSpPr/>
          <p:nvPr/>
        </p:nvSpPr>
        <p:spPr>
          <a:xfrm>
            <a:off x="4041288" y="2867449"/>
            <a:ext cx="180000" cy="180000"/>
          </a:xfrm>
          <a:prstGeom prst="ellipse">
            <a:avLst/>
          </a:prstGeom>
          <a:solidFill>
            <a:srgbClr val="FF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Ellipse 72"/>
          <p:cNvSpPr/>
          <p:nvPr/>
        </p:nvSpPr>
        <p:spPr>
          <a:xfrm>
            <a:off x="6156687" y="3182567"/>
            <a:ext cx="180000" cy="180000"/>
          </a:xfrm>
          <a:prstGeom prst="ellipse">
            <a:avLst/>
          </a:prstGeom>
          <a:solidFill>
            <a:srgbClr val="FF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Ellipse 31"/>
          <p:cNvSpPr/>
          <p:nvPr/>
        </p:nvSpPr>
        <p:spPr>
          <a:xfrm>
            <a:off x="6926256" y="3969060"/>
            <a:ext cx="180000" cy="180000"/>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Ellipse 32"/>
          <p:cNvSpPr/>
          <p:nvPr/>
        </p:nvSpPr>
        <p:spPr>
          <a:xfrm>
            <a:off x="5338265" y="4113076"/>
            <a:ext cx="180000" cy="180000"/>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lipse 33"/>
          <p:cNvSpPr/>
          <p:nvPr/>
        </p:nvSpPr>
        <p:spPr>
          <a:xfrm>
            <a:off x="2507851" y="3270650"/>
            <a:ext cx="180000" cy="180000"/>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Ellipse 34"/>
          <p:cNvSpPr/>
          <p:nvPr/>
        </p:nvSpPr>
        <p:spPr>
          <a:xfrm>
            <a:off x="5220092" y="3356992"/>
            <a:ext cx="180000" cy="180000"/>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Ellipse 35"/>
          <p:cNvSpPr/>
          <p:nvPr/>
        </p:nvSpPr>
        <p:spPr>
          <a:xfrm>
            <a:off x="5076076" y="3212976"/>
            <a:ext cx="180000" cy="180000"/>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Ellipse 38"/>
          <p:cNvSpPr/>
          <p:nvPr/>
        </p:nvSpPr>
        <p:spPr>
          <a:xfrm>
            <a:off x="5400112" y="3321008"/>
            <a:ext cx="180000" cy="180000"/>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Ellipse 39"/>
          <p:cNvSpPr/>
          <p:nvPr/>
        </p:nvSpPr>
        <p:spPr>
          <a:xfrm>
            <a:off x="4644008" y="2960948"/>
            <a:ext cx="180000" cy="180000"/>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Ellipse 41"/>
          <p:cNvSpPr/>
          <p:nvPr/>
        </p:nvSpPr>
        <p:spPr>
          <a:xfrm>
            <a:off x="3959932" y="3465024"/>
            <a:ext cx="180000" cy="180000"/>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Ellipse 42"/>
          <p:cNvSpPr/>
          <p:nvPr/>
        </p:nvSpPr>
        <p:spPr>
          <a:xfrm>
            <a:off x="2691657" y="3501028"/>
            <a:ext cx="180000" cy="180000"/>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llipse 45"/>
          <p:cNvSpPr/>
          <p:nvPr/>
        </p:nvSpPr>
        <p:spPr>
          <a:xfrm>
            <a:off x="7376296" y="3498454"/>
            <a:ext cx="180000" cy="180000"/>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Ellipse 46"/>
          <p:cNvSpPr/>
          <p:nvPr/>
        </p:nvSpPr>
        <p:spPr>
          <a:xfrm>
            <a:off x="4968064" y="2780948"/>
            <a:ext cx="180000" cy="180000"/>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Ellipse 48"/>
          <p:cNvSpPr/>
          <p:nvPr/>
        </p:nvSpPr>
        <p:spPr>
          <a:xfrm>
            <a:off x="7344328" y="3976714"/>
            <a:ext cx="180000" cy="163636"/>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Ellipse 51"/>
          <p:cNvSpPr/>
          <p:nvPr/>
        </p:nvSpPr>
        <p:spPr>
          <a:xfrm>
            <a:off x="2151668" y="3392976"/>
            <a:ext cx="180000" cy="180000"/>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Ellipse 52"/>
          <p:cNvSpPr/>
          <p:nvPr/>
        </p:nvSpPr>
        <p:spPr>
          <a:xfrm>
            <a:off x="5378084" y="3659339"/>
            <a:ext cx="180000" cy="180000"/>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Ellipse 53"/>
          <p:cNvSpPr/>
          <p:nvPr/>
        </p:nvSpPr>
        <p:spPr>
          <a:xfrm>
            <a:off x="2647099" y="3285024"/>
            <a:ext cx="180000" cy="180000"/>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Ellipse 54"/>
          <p:cNvSpPr/>
          <p:nvPr/>
        </p:nvSpPr>
        <p:spPr>
          <a:xfrm>
            <a:off x="4224146" y="3557081"/>
            <a:ext cx="180000" cy="180000"/>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Ellipse 55"/>
          <p:cNvSpPr/>
          <p:nvPr/>
        </p:nvSpPr>
        <p:spPr>
          <a:xfrm>
            <a:off x="5436116" y="2852936"/>
            <a:ext cx="180000" cy="163636"/>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Ellipse 56"/>
          <p:cNvSpPr/>
          <p:nvPr/>
        </p:nvSpPr>
        <p:spPr>
          <a:xfrm>
            <a:off x="4896036" y="2600928"/>
            <a:ext cx="180000" cy="180000"/>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Ellipse 57"/>
          <p:cNvSpPr/>
          <p:nvPr/>
        </p:nvSpPr>
        <p:spPr>
          <a:xfrm>
            <a:off x="6645366" y="3140968"/>
            <a:ext cx="180000" cy="180000"/>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Ellipse 58"/>
          <p:cNvSpPr/>
          <p:nvPr/>
        </p:nvSpPr>
        <p:spPr>
          <a:xfrm>
            <a:off x="5184088" y="4005084"/>
            <a:ext cx="180000" cy="180000"/>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Ellipse 60"/>
          <p:cNvSpPr/>
          <p:nvPr/>
        </p:nvSpPr>
        <p:spPr>
          <a:xfrm>
            <a:off x="4660682" y="3965021"/>
            <a:ext cx="180000" cy="180000"/>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Ellipse 62"/>
          <p:cNvSpPr/>
          <p:nvPr/>
        </p:nvSpPr>
        <p:spPr>
          <a:xfrm>
            <a:off x="4586474" y="3825024"/>
            <a:ext cx="180000" cy="180000"/>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Ellipse 63"/>
          <p:cNvSpPr/>
          <p:nvPr/>
        </p:nvSpPr>
        <p:spPr>
          <a:xfrm>
            <a:off x="4608004" y="4401128"/>
            <a:ext cx="180000" cy="180000"/>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Ellipse 64"/>
          <p:cNvSpPr/>
          <p:nvPr/>
        </p:nvSpPr>
        <p:spPr>
          <a:xfrm>
            <a:off x="3847313" y="3248960"/>
            <a:ext cx="180000" cy="180000"/>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Ellipse 78"/>
          <p:cNvSpPr/>
          <p:nvPr/>
        </p:nvSpPr>
        <p:spPr>
          <a:xfrm>
            <a:off x="4392000" y="3557081"/>
            <a:ext cx="180000" cy="180000"/>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Ellipse 79"/>
          <p:cNvSpPr/>
          <p:nvPr/>
        </p:nvSpPr>
        <p:spPr>
          <a:xfrm>
            <a:off x="3823816" y="3368302"/>
            <a:ext cx="180000" cy="180000"/>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Ellipse 80"/>
          <p:cNvSpPr/>
          <p:nvPr/>
        </p:nvSpPr>
        <p:spPr>
          <a:xfrm>
            <a:off x="6480212" y="3140988"/>
            <a:ext cx="180000" cy="180000"/>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xmlns="" id="{E3FEBBD0-7F51-46C4-9E1B-05AE37B7ED92}"/>
              </a:ext>
            </a:extLst>
          </p:cNvPr>
          <p:cNvSpPr>
            <a:spLocks noGrp="1"/>
          </p:cNvSpPr>
          <p:nvPr>
            <p:ph type="ftr" sz="quarter" idx="11"/>
          </p:nvPr>
        </p:nvSpPr>
        <p:spPr/>
        <p:txBody>
          <a:bodyPr/>
          <a:lstStyle/>
          <a:p>
            <a:r>
              <a:rPr lang="en-GB"/>
              <a:t>Brief to SWPHC Fiji 20 Feb 2018</a:t>
            </a:r>
            <a:endParaRPr lang="en-US" dirty="0"/>
          </a:p>
        </p:txBody>
      </p:sp>
    </p:spTree>
    <p:extLst>
      <p:ext uri="{BB962C8B-B14F-4D97-AF65-F5344CB8AC3E}">
        <p14:creationId xmlns:p14="http://schemas.microsoft.com/office/powerpoint/2010/main" val="25474246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frundet rektangel 10"/>
          <p:cNvSpPr/>
          <p:nvPr/>
        </p:nvSpPr>
        <p:spPr>
          <a:xfrm>
            <a:off x="2483768" y="735960"/>
            <a:ext cx="4572508" cy="5040560"/>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Diagram 2"/>
          <p:cNvGraphicFramePr/>
          <p:nvPr>
            <p:extLst>
              <p:ext uri="{D42A27DB-BD31-4B8C-83A1-F6EECF244321}">
                <p14:modId xmlns:p14="http://schemas.microsoft.com/office/powerpoint/2010/main" val="3592956194"/>
              </p:ext>
            </p:extLst>
          </p:nvPr>
        </p:nvGraphicFramePr>
        <p:xfrm>
          <a:off x="1835696" y="1196752"/>
          <a:ext cx="5964324" cy="3924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uppe 4"/>
          <p:cNvGrpSpPr/>
          <p:nvPr/>
        </p:nvGrpSpPr>
        <p:grpSpPr>
          <a:xfrm>
            <a:off x="71500" y="4149080"/>
            <a:ext cx="1681742" cy="1016048"/>
            <a:chOff x="3861120" y="1449932"/>
            <a:chExt cx="1166634" cy="770651"/>
          </a:xfrm>
        </p:grpSpPr>
        <p:sp>
          <p:nvSpPr>
            <p:cNvPr id="6" name="Ellipse 5"/>
            <p:cNvSpPr/>
            <p:nvPr/>
          </p:nvSpPr>
          <p:spPr>
            <a:xfrm>
              <a:off x="3861120" y="1449932"/>
              <a:ext cx="1166634" cy="743344"/>
            </a:xfrm>
            <a:prstGeom prst="ellipse">
              <a:avLst/>
            </a:prstGeom>
            <a:solidFill>
              <a:schemeClr val="accent1">
                <a:lumMod val="20000"/>
                <a:lumOff val="80000"/>
              </a:schemeClr>
            </a:solidFill>
            <a:effectLst>
              <a:glow rad="101600">
                <a:schemeClr val="accent1">
                  <a:lumMod val="20000"/>
                  <a:lumOff val="80000"/>
                  <a:alpha val="40000"/>
                </a:schemeClr>
              </a:glow>
              <a:innerShdw blurRad="114300">
                <a:prstClr val="black"/>
              </a:inn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7" name="Ellipse 4"/>
            <p:cNvSpPr/>
            <p:nvPr/>
          </p:nvSpPr>
          <p:spPr>
            <a:xfrm>
              <a:off x="4031970" y="1455951"/>
              <a:ext cx="824934" cy="7646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600" b="1" kern="1200" dirty="0">
                  <a:solidFill>
                    <a:schemeClr val="tx1"/>
                  </a:solidFill>
                </a:rPr>
                <a:t>Stakeholders </a:t>
              </a:r>
              <a:r>
                <a:rPr lang="da-DK" sz="1600" b="1" kern="1200" dirty="0">
                  <a:solidFill>
                    <a:schemeClr val="tx1"/>
                  </a:solidFill>
                </a:rPr>
                <a:t>/ Users</a:t>
              </a:r>
              <a:endParaRPr lang="en-GB" sz="1600" b="1" kern="1200" dirty="0">
                <a:solidFill>
                  <a:schemeClr val="tx1"/>
                </a:solidFill>
              </a:endParaRPr>
            </a:p>
          </p:txBody>
        </p:sp>
      </p:grpSp>
      <p:grpSp>
        <p:nvGrpSpPr>
          <p:cNvPr id="8" name="Gruppe 7"/>
          <p:cNvGrpSpPr/>
          <p:nvPr/>
        </p:nvGrpSpPr>
        <p:grpSpPr>
          <a:xfrm>
            <a:off x="81946" y="1347737"/>
            <a:ext cx="1681742" cy="1016048"/>
            <a:chOff x="3861120" y="1449932"/>
            <a:chExt cx="1166634" cy="770651"/>
          </a:xfrm>
        </p:grpSpPr>
        <p:sp>
          <p:nvSpPr>
            <p:cNvPr id="9" name="Ellipse 8"/>
            <p:cNvSpPr/>
            <p:nvPr/>
          </p:nvSpPr>
          <p:spPr>
            <a:xfrm>
              <a:off x="3861120" y="1449932"/>
              <a:ext cx="1166634" cy="743344"/>
            </a:xfrm>
            <a:prstGeom prst="ellipse">
              <a:avLst/>
            </a:prstGeom>
            <a:solidFill>
              <a:schemeClr val="accent1">
                <a:lumMod val="20000"/>
                <a:lumOff val="80000"/>
              </a:schemeClr>
            </a:solidFill>
            <a:effectLst>
              <a:glow rad="101600">
                <a:schemeClr val="accent1">
                  <a:lumMod val="20000"/>
                  <a:lumOff val="80000"/>
                  <a:alpha val="40000"/>
                </a:schemeClr>
              </a:glow>
              <a:innerShdw blurRad="114300">
                <a:prstClr val="black"/>
              </a:inn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10" name="Ellipse 4"/>
            <p:cNvSpPr/>
            <p:nvPr/>
          </p:nvSpPr>
          <p:spPr>
            <a:xfrm>
              <a:off x="4031970" y="1455951"/>
              <a:ext cx="824934" cy="7646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600" b="1" kern="1200" dirty="0">
                  <a:solidFill>
                    <a:schemeClr val="tx1"/>
                  </a:solidFill>
                </a:rPr>
                <a:t>Government</a:t>
              </a:r>
            </a:p>
          </p:txBody>
        </p:sp>
      </p:grpSp>
      <p:sp>
        <p:nvSpPr>
          <p:cNvPr id="15" name="Titel 1"/>
          <p:cNvSpPr txBox="1">
            <a:spLocks/>
          </p:cNvSpPr>
          <p:nvPr/>
        </p:nvSpPr>
        <p:spPr bwMode="gray">
          <a:xfrm>
            <a:off x="3204493" y="-207404"/>
            <a:ext cx="3707767" cy="936326"/>
          </a:xfrm>
          <a:prstGeom prst="rect">
            <a:avLst/>
          </a:prstGeom>
        </p:spPr>
        <p:txBody>
          <a:bodyPr vert="horz" lIns="0" tIns="0" rIns="0" bIns="0" rtlCol="0" anchor="b" anchorCtr="0">
            <a:noAutofit/>
          </a:bodyPr>
          <a:lstStyle>
            <a:lvl1pPr algn="l" defTabSz="914400" rtl="0" eaLnBrk="1" latinLnBrk="0" hangingPunct="1">
              <a:lnSpc>
                <a:spcPct val="100000"/>
              </a:lnSpc>
              <a:spcBef>
                <a:spcPts val="0"/>
              </a:spcBef>
              <a:spcAft>
                <a:spcPts val="0"/>
              </a:spcAft>
              <a:buNone/>
              <a:defRPr sz="2600" b="0" kern="1200">
                <a:solidFill>
                  <a:schemeClr val="accent1"/>
                </a:solidFill>
                <a:latin typeface="+mj-lt"/>
                <a:ea typeface="+mj-ea"/>
                <a:cs typeface="+mj-cs"/>
              </a:defRPr>
            </a:lvl1pPr>
          </a:lstStyle>
          <a:p>
            <a:r>
              <a:rPr lang="en-GB" sz="2800" b="1" dirty="0">
                <a:solidFill>
                  <a:srgbClr val="FF0000"/>
                </a:solidFill>
              </a:rPr>
              <a:t>Competent</a:t>
            </a:r>
            <a:r>
              <a:rPr lang="da-DK" sz="2800" b="1" dirty="0">
                <a:solidFill>
                  <a:srgbClr val="FF0000"/>
                </a:solidFill>
              </a:rPr>
              <a:t> Authority</a:t>
            </a:r>
            <a:endParaRPr lang="en-GB" sz="2800" b="1" dirty="0">
              <a:solidFill>
                <a:srgbClr val="FF0000"/>
              </a:solidFill>
            </a:endParaRPr>
          </a:p>
        </p:txBody>
      </p:sp>
      <p:sp>
        <p:nvSpPr>
          <p:cNvPr id="16" name="Tekstfelt 15"/>
          <p:cNvSpPr txBox="1"/>
          <p:nvPr/>
        </p:nvSpPr>
        <p:spPr>
          <a:xfrm>
            <a:off x="7632340" y="2672916"/>
            <a:ext cx="1511660" cy="1200329"/>
          </a:xfrm>
          <a:prstGeom prst="rect">
            <a:avLst/>
          </a:prstGeom>
          <a:noFill/>
        </p:spPr>
        <p:txBody>
          <a:bodyPr wrap="square" rtlCol="0">
            <a:spAutoFit/>
          </a:bodyPr>
          <a:lstStyle/>
          <a:p>
            <a:r>
              <a:rPr lang="en-GB" b="1" dirty="0"/>
              <a:t>Reliable &amp;</a:t>
            </a:r>
            <a:br>
              <a:rPr lang="en-GB" b="1" dirty="0"/>
            </a:br>
            <a:r>
              <a:rPr lang="en-GB" b="1" dirty="0"/>
              <a:t>Effective</a:t>
            </a:r>
            <a:r>
              <a:rPr lang="da-DK" b="1" dirty="0"/>
              <a:t/>
            </a:r>
            <a:br>
              <a:rPr lang="da-DK" b="1" dirty="0"/>
            </a:br>
            <a:r>
              <a:rPr lang="da-DK" b="1" dirty="0"/>
              <a:t>AtoN Service</a:t>
            </a:r>
            <a:br>
              <a:rPr lang="da-DK" b="1" dirty="0"/>
            </a:br>
            <a:r>
              <a:rPr lang="da-DK" b="1" dirty="0"/>
              <a:t>Delivery</a:t>
            </a:r>
            <a:endParaRPr lang="en-GB" b="1" dirty="0"/>
          </a:p>
        </p:txBody>
      </p:sp>
      <p:sp>
        <p:nvSpPr>
          <p:cNvPr id="18" name="Tekstfelt 17"/>
          <p:cNvSpPr txBox="1"/>
          <p:nvPr/>
        </p:nvSpPr>
        <p:spPr>
          <a:xfrm>
            <a:off x="144708" y="2433662"/>
            <a:ext cx="2134173" cy="1200329"/>
          </a:xfrm>
          <a:prstGeom prst="rect">
            <a:avLst/>
          </a:prstGeom>
          <a:noFill/>
        </p:spPr>
        <p:txBody>
          <a:bodyPr wrap="square" rtlCol="0">
            <a:spAutoFit/>
          </a:bodyPr>
          <a:lstStyle/>
          <a:p>
            <a:r>
              <a:rPr lang="da-DK" b="1" dirty="0"/>
              <a:t>International </a:t>
            </a:r>
            <a:r>
              <a:rPr lang="en-GB" b="1" dirty="0"/>
              <a:t>Req</a:t>
            </a:r>
            <a:r>
              <a:rPr lang="da-DK" b="1" dirty="0"/>
              <a:t>. </a:t>
            </a:r>
          </a:p>
          <a:p>
            <a:r>
              <a:rPr lang="en-GB" b="1" dirty="0"/>
              <a:t>Legislation</a:t>
            </a:r>
            <a:r>
              <a:rPr lang="da-DK" b="1" dirty="0"/>
              <a:t/>
            </a:r>
            <a:br>
              <a:rPr lang="da-DK" b="1" dirty="0"/>
            </a:br>
            <a:r>
              <a:rPr lang="da-DK" b="1" dirty="0"/>
              <a:t>Empowerment</a:t>
            </a:r>
          </a:p>
          <a:p>
            <a:r>
              <a:rPr lang="da-DK" b="1" dirty="0"/>
              <a:t>Resources</a:t>
            </a:r>
            <a:endParaRPr lang="en-GB" b="1" dirty="0"/>
          </a:p>
        </p:txBody>
      </p:sp>
      <p:sp>
        <p:nvSpPr>
          <p:cNvPr id="19" name="Tekstfelt 18"/>
          <p:cNvSpPr txBox="1"/>
          <p:nvPr/>
        </p:nvSpPr>
        <p:spPr>
          <a:xfrm>
            <a:off x="150426" y="5121188"/>
            <a:ext cx="2134173" cy="923330"/>
          </a:xfrm>
          <a:prstGeom prst="rect">
            <a:avLst/>
          </a:prstGeom>
          <a:noFill/>
        </p:spPr>
        <p:txBody>
          <a:bodyPr wrap="square" rtlCol="0">
            <a:spAutoFit/>
          </a:bodyPr>
          <a:lstStyle/>
          <a:p>
            <a:r>
              <a:rPr lang="en-GB" b="1" dirty="0"/>
              <a:t>Expectations</a:t>
            </a:r>
            <a:br>
              <a:rPr lang="en-GB" b="1" dirty="0"/>
            </a:br>
            <a:r>
              <a:rPr lang="en-GB" b="1" dirty="0"/>
              <a:t>Consultation</a:t>
            </a:r>
          </a:p>
          <a:p>
            <a:r>
              <a:rPr lang="en-GB" b="1" dirty="0"/>
              <a:t>(Resources)</a:t>
            </a:r>
          </a:p>
        </p:txBody>
      </p:sp>
      <p:sp>
        <p:nvSpPr>
          <p:cNvPr id="20" name="Højrepil 19"/>
          <p:cNvSpPr/>
          <p:nvPr/>
        </p:nvSpPr>
        <p:spPr>
          <a:xfrm>
            <a:off x="1799344" y="1641574"/>
            <a:ext cx="684424" cy="437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Højrepil 20"/>
          <p:cNvSpPr/>
          <p:nvPr/>
        </p:nvSpPr>
        <p:spPr>
          <a:xfrm>
            <a:off x="1801903" y="4443687"/>
            <a:ext cx="681865" cy="437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Højrepil 21"/>
          <p:cNvSpPr/>
          <p:nvPr/>
        </p:nvSpPr>
        <p:spPr>
          <a:xfrm>
            <a:off x="7056276" y="2940421"/>
            <a:ext cx="534836" cy="437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Billede 2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74929" y="2144810"/>
            <a:ext cx="509621" cy="552089"/>
          </a:xfrm>
          <a:prstGeom prst="rect">
            <a:avLst/>
          </a:prstGeom>
        </p:spPr>
      </p:pic>
      <p:pic>
        <p:nvPicPr>
          <p:cNvPr id="24" name="Billed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32340" y="2151505"/>
            <a:ext cx="541740" cy="564313"/>
          </a:xfrm>
          <a:prstGeom prst="rect">
            <a:avLst/>
          </a:prstGeom>
        </p:spPr>
      </p:pic>
      <p:sp>
        <p:nvSpPr>
          <p:cNvPr id="25" name="Tekstfelt 24"/>
          <p:cNvSpPr txBox="1"/>
          <p:nvPr/>
        </p:nvSpPr>
        <p:spPr>
          <a:xfrm>
            <a:off x="6506933" y="3991416"/>
            <a:ext cx="2350096" cy="2246769"/>
          </a:xfrm>
          <a:prstGeom prst="rect">
            <a:avLst/>
          </a:prstGeom>
          <a:solidFill>
            <a:schemeClr val="bg1"/>
          </a:solidFill>
          <a:ln>
            <a:solidFill>
              <a:schemeClr val="tx1"/>
            </a:solidFill>
          </a:ln>
        </p:spPr>
        <p:txBody>
          <a:bodyPr wrap="square" rtlCol="0">
            <a:spAutoFit/>
          </a:bodyPr>
          <a:lstStyle/>
          <a:p>
            <a:pPr fontAlgn="b"/>
            <a:r>
              <a:rPr lang="en-GB" sz="1400" i="1" dirty="0">
                <a:solidFill>
                  <a:srgbClr val="000000"/>
                </a:solidFill>
                <a:latin typeface="Calibri" panose="020F0502020204030204" pitchFamily="34" charset="0"/>
              </a:rPr>
              <a:t>Issues:</a:t>
            </a:r>
          </a:p>
          <a:p>
            <a:pPr fontAlgn="b"/>
            <a:r>
              <a:rPr lang="en-GB" sz="1400" dirty="0">
                <a:solidFill>
                  <a:srgbClr val="000000"/>
                </a:solidFill>
                <a:latin typeface="Calibri" panose="020F0502020204030204" pitchFamily="34" charset="0"/>
              </a:rPr>
              <a:t>Maritime legislation</a:t>
            </a:r>
            <a:endParaRPr lang="en-GB" sz="3200" dirty="0">
              <a:latin typeface="Arial" panose="020B0604020202020204" pitchFamily="34" charset="0"/>
            </a:endParaRPr>
          </a:p>
          <a:p>
            <a:pPr fontAlgn="b"/>
            <a:r>
              <a:rPr lang="en-GB" sz="1400" dirty="0">
                <a:solidFill>
                  <a:srgbClr val="000000"/>
                </a:solidFill>
                <a:latin typeface="Calibri" panose="020F0502020204030204" pitchFamily="34" charset="0"/>
              </a:rPr>
              <a:t>Structure / Organization</a:t>
            </a:r>
            <a:endParaRPr lang="en-GB" sz="3200" dirty="0">
              <a:latin typeface="Arial" panose="020B0604020202020204" pitchFamily="34" charset="0"/>
            </a:endParaRPr>
          </a:p>
          <a:p>
            <a:pPr fontAlgn="b"/>
            <a:r>
              <a:rPr lang="en-GB" sz="1400" dirty="0">
                <a:solidFill>
                  <a:srgbClr val="000000"/>
                </a:solidFill>
                <a:latin typeface="Calibri" panose="020F0502020204030204" pitchFamily="34" charset="0"/>
              </a:rPr>
              <a:t>AtoN Availability</a:t>
            </a:r>
          </a:p>
          <a:p>
            <a:pPr fontAlgn="b"/>
            <a:r>
              <a:rPr lang="en-GB" sz="1400" dirty="0">
                <a:solidFill>
                  <a:srgbClr val="000000"/>
                </a:solidFill>
                <a:latin typeface="Calibri" panose="020F0502020204030204" pitchFamily="34" charset="0"/>
              </a:rPr>
              <a:t>Risk Management skills</a:t>
            </a:r>
          </a:p>
          <a:p>
            <a:pPr fontAlgn="b"/>
            <a:r>
              <a:rPr lang="en-GB" sz="1400" dirty="0">
                <a:solidFill>
                  <a:srgbClr val="000000"/>
                </a:solidFill>
                <a:latin typeface="Calibri" panose="020F0502020204030204" pitchFamily="34" charset="0"/>
              </a:rPr>
              <a:t>National AtoN Register</a:t>
            </a:r>
          </a:p>
          <a:p>
            <a:pPr fontAlgn="b"/>
            <a:r>
              <a:rPr lang="en-GB" sz="1400" dirty="0">
                <a:solidFill>
                  <a:srgbClr val="000000"/>
                </a:solidFill>
                <a:latin typeface="Calibri" panose="020F0502020204030204" pitchFamily="34" charset="0"/>
              </a:rPr>
              <a:t>Maritime Safety Information</a:t>
            </a:r>
          </a:p>
          <a:p>
            <a:pPr fontAlgn="b"/>
            <a:r>
              <a:rPr lang="en-GB" sz="1400" dirty="0">
                <a:solidFill>
                  <a:srgbClr val="000000"/>
                </a:solidFill>
                <a:latin typeface="Calibri" panose="020F0502020204030204" pitchFamily="34" charset="0"/>
              </a:rPr>
              <a:t>User Consultancy</a:t>
            </a:r>
            <a:endParaRPr lang="en-GB" sz="3200" dirty="0">
              <a:latin typeface="Arial" panose="020B0604020202020204" pitchFamily="34" charset="0"/>
            </a:endParaRPr>
          </a:p>
          <a:p>
            <a:pPr fontAlgn="b"/>
            <a:r>
              <a:rPr lang="en-GB" sz="1400" dirty="0">
                <a:solidFill>
                  <a:srgbClr val="000000"/>
                </a:solidFill>
                <a:latin typeface="Calibri" panose="020F0502020204030204" pitchFamily="34" charset="0"/>
              </a:rPr>
              <a:t>Competences</a:t>
            </a:r>
          </a:p>
          <a:p>
            <a:pPr fontAlgn="b"/>
            <a:r>
              <a:rPr lang="en-GB" sz="1400" dirty="0">
                <a:solidFill>
                  <a:srgbClr val="000000"/>
                </a:solidFill>
                <a:latin typeface="Calibri" panose="020F0502020204030204" pitchFamily="34" charset="0"/>
              </a:rPr>
              <a:t>AtoN Maintenance</a:t>
            </a:r>
          </a:p>
        </p:txBody>
      </p:sp>
      <p:sp>
        <p:nvSpPr>
          <p:cNvPr id="26" name="Skyformet billedforklaring 25"/>
          <p:cNvSpPr/>
          <p:nvPr/>
        </p:nvSpPr>
        <p:spPr>
          <a:xfrm>
            <a:off x="5810558" y="1508813"/>
            <a:ext cx="1116124" cy="388177"/>
          </a:xfrm>
          <a:prstGeom prst="cloudCallout">
            <a:avLst>
              <a:gd name="adj1" fmla="val -53604"/>
              <a:gd name="adj2" fmla="val 81428"/>
            </a:avLst>
          </a:prstGeom>
          <a:solidFill>
            <a:srgbClr val="FFE593"/>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rPr>
              <a:t>Culture</a:t>
            </a:r>
            <a:endParaRPr lang="en-GB" sz="1400" b="1" dirty="0">
              <a:solidFill>
                <a:schemeClr val="tx1"/>
              </a:solidFill>
            </a:endParaRPr>
          </a:p>
        </p:txBody>
      </p:sp>
      <p:pic>
        <p:nvPicPr>
          <p:cNvPr id="27" name="Billede 2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131840" y="866124"/>
            <a:ext cx="637052" cy="859721"/>
          </a:xfrm>
          <a:prstGeom prst="rect">
            <a:avLst/>
          </a:prstGeom>
        </p:spPr>
      </p:pic>
      <p:pic>
        <p:nvPicPr>
          <p:cNvPr id="29" name="Billede 2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688454" y="1407899"/>
            <a:ext cx="637052" cy="859721"/>
          </a:xfrm>
          <a:prstGeom prst="rect">
            <a:avLst/>
          </a:prstGeom>
        </p:spPr>
      </p:pic>
      <p:sp>
        <p:nvSpPr>
          <p:cNvPr id="2" name="Date Placeholder 1">
            <a:extLst>
              <a:ext uri="{FF2B5EF4-FFF2-40B4-BE49-F238E27FC236}">
                <a16:creationId xmlns:a16="http://schemas.microsoft.com/office/drawing/2014/main" xmlns="" id="{4A4E017D-8E33-4BE4-B4AD-75A60DAC655D}"/>
              </a:ext>
            </a:extLst>
          </p:cNvPr>
          <p:cNvSpPr>
            <a:spLocks noGrp="1"/>
          </p:cNvSpPr>
          <p:nvPr>
            <p:ph type="dt" sz="half" idx="10"/>
          </p:nvPr>
        </p:nvSpPr>
        <p:spPr/>
        <p:txBody>
          <a:bodyPr/>
          <a:lstStyle/>
          <a:p>
            <a:fld id="{FF466F31-7450-40CE-A837-0F8A9FB27D11}" type="datetime1">
              <a:rPr lang="en-GB" smtClean="0"/>
              <a:t>24/02/2018</a:t>
            </a:fld>
            <a:endParaRPr lang="en-US" dirty="0"/>
          </a:p>
        </p:txBody>
      </p:sp>
      <p:sp>
        <p:nvSpPr>
          <p:cNvPr id="4" name="Footer Placeholder 3">
            <a:extLst>
              <a:ext uri="{FF2B5EF4-FFF2-40B4-BE49-F238E27FC236}">
                <a16:creationId xmlns:a16="http://schemas.microsoft.com/office/drawing/2014/main" xmlns="" id="{8B2898CE-0F95-499C-823C-806AB07C3F48}"/>
              </a:ext>
            </a:extLst>
          </p:cNvPr>
          <p:cNvSpPr>
            <a:spLocks noGrp="1"/>
          </p:cNvSpPr>
          <p:nvPr>
            <p:ph type="ftr" sz="quarter" idx="11"/>
          </p:nvPr>
        </p:nvSpPr>
        <p:spPr/>
        <p:txBody>
          <a:bodyPr/>
          <a:lstStyle/>
          <a:p>
            <a:r>
              <a:rPr lang="en-GB"/>
              <a:t>Brief to SWPHC Fiji 20 Feb 2018</a:t>
            </a:r>
            <a:endParaRPr lang="en-US" dirty="0"/>
          </a:p>
        </p:txBody>
      </p:sp>
      <p:sp>
        <p:nvSpPr>
          <p:cNvPr id="12" name="Slide Number Placeholder 11">
            <a:extLst>
              <a:ext uri="{FF2B5EF4-FFF2-40B4-BE49-F238E27FC236}">
                <a16:creationId xmlns:a16="http://schemas.microsoft.com/office/drawing/2014/main" xmlns="" id="{182E89A1-2D3C-4ED4-B7A7-D709B1F85078}"/>
              </a:ext>
            </a:extLst>
          </p:cNvPr>
          <p:cNvSpPr>
            <a:spLocks noGrp="1"/>
          </p:cNvSpPr>
          <p:nvPr>
            <p:ph type="sldNum" sz="quarter" idx="12"/>
          </p:nvPr>
        </p:nvSpPr>
        <p:spPr/>
        <p:txBody>
          <a:bodyPr/>
          <a:lstStyle/>
          <a:p>
            <a:fld id="{38A18EDB-7950-48C8-8830-B44F92E019B5}" type="slidenum">
              <a:rPr lang="en-US" smtClean="0"/>
              <a:pPr/>
              <a:t>14</a:t>
            </a:fld>
            <a:endParaRPr lang="en-US" dirty="0"/>
          </a:p>
        </p:txBody>
      </p:sp>
    </p:spTree>
    <p:extLst>
      <p:ext uri="{BB962C8B-B14F-4D97-AF65-F5344CB8AC3E}">
        <p14:creationId xmlns:p14="http://schemas.microsoft.com/office/powerpoint/2010/main" val="242229907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62330" y="1119565"/>
            <a:ext cx="7710070" cy="1971614"/>
          </a:xfrm>
        </p:spPr>
        <p:txBody>
          <a:bodyPr>
            <a:normAutofit/>
          </a:bodyPr>
          <a:lstStyle/>
          <a:p>
            <a:pPr>
              <a:lnSpc>
                <a:spcPct val="120000"/>
              </a:lnSpc>
              <a:spcAft>
                <a:spcPts val="600"/>
              </a:spcAft>
            </a:pPr>
            <a:r>
              <a:rPr lang="en-US" dirty="0">
                <a:solidFill>
                  <a:schemeClr val="tx1"/>
                </a:solidFill>
              </a:rPr>
              <a:t>30 Missions since 2013</a:t>
            </a:r>
          </a:p>
          <a:p>
            <a:pPr>
              <a:lnSpc>
                <a:spcPct val="120000"/>
              </a:lnSpc>
              <a:spcAft>
                <a:spcPts val="600"/>
              </a:spcAft>
            </a:pPr>
            <a:r>
              <a:rPr lang="en-US" dirty="0">
                <a:solidFill>
                  <a:schemeClr val="tx1"/>
                </a:solidFill>
              </a:rPr>
              <a:t>1,292 Recommendations</a:t>
            </a:r>
          </a:p>
          <a:p>
            <a:pPr>
              <a:lnSpc>
                <a:spcPct val="120000"/>
              </a:lnSpc>
              <a:spcAft>
                <a:spcPts val="600"/>
              </a:spcAft>
            </a:pPr>
            <a:r>
              <a:rPr lang="en-US" dirty="0">
                <a:solidFill>
                  <a:schemeClr val="tx1"/>
                </a:solidFill>
              </a:rPr>
              <a:t>Greatest shortcoming – poor MSI</a:t>
            </a:r>
          </a:p>
          <a:p>
            <a:pPr>
              <a:spcAft>
                <a:spcPts val="1200"/>
              </a:spcAft>
            </a:pPr>
            <a:endParaRPr lang="en-US" dirty="0">
              <a:solidFill>
                <a:schemeClr val="tx1"/>
              </a:solidFill>
            </a:endParaRPr>
          </a:p>
        </p:txBody>
      </p:sp>
      <p:sp>
        <p:nvSpPr>
          <p:cNvPr id="3" name="Title 2"/>
          <p:cNvSpPr>
            <a:spLocks noGrp="1"/>
          </p:cNvSpPr>
          <p:nvPr>
            <p:ph type="title"/>
          </p:nvPr>
        </p:nvSpPr>
        <p:spPr>
          <a:xfrm>
            <a:off x="359532" y="156892"/>
            <a:ext cx="7427168" cy="751827"/>
          </a:xfrm>
        </p:spPr>
        <p:txBody>
          <a:bodyPr>
            <a:normAutofit/>
          </a:bodyPr>
          <a:lstStyle/>
          <a:p>
            <a:r>
              <a:rPr lang="en-US" sz="3600" dirty="0"/>
              <a:t>Analysis of Technical Missions</a:t>
            </a:r>
          </a:p>
        </p:txBody>
      </p:sp>
      <p:sp>
        <p:nvSpPr>
          <p:cNvPr id="2" name="Date Placeholder 1"/>
          <p:cNvSpPr>
            <a:spLocks noGrp="1"/>
          </p:cNvSpPr>
          <p:nvPr>
            <p:ph type="dt" sz="half" idx="10"/>
          </p:nvPr>
        </p:nvSpPr>
        <p:spPr/>
        <p:txBody>
          <a:bodyPr/>
          <a:lstStyle/>
          <a:p>
            <a:fld id="{5F6BF192-E39A-4B25-8CEF-5D9ECC8F9AC9}" type="datetime1">
              <a:rPr lang="en-GB" smtClean="0"/>
              <a:t>24/02/2018</a:t>
            </a:fld>
            <a:endParaRPr lang="en-US" dirty="0"/>
          </a:p>
        </p:txBody>
      </p:sp>
      <p:sp>
        <p:nvSpPr>
          <p:cNvPr id="5" name="Footer Placeholder 4"/>
          <p:cNvSpPr>
            <a:spLocks noGrp="1"/>
          </p:cNvSpPr>
          <p:nvPr>
            <p:ph type="ftr" sz="quarter" idx="11"/>
          </p:nvPr>
        </p:nvSpPr>
        <p:spPr>
          <a:xfrm>
            <a:off x="2339752" y="6356350"/>
            <a:ext cx="4356484" cy="365125"/>
          </a:xfrm>
        </p:spPr>
        <p:txBody>
          <a:bodyPr/>
          <a:lstStyle/>
          <a:p>
            <a:r>
              <a:rPr lang="en-GB"/>
              <a:t>Brief to SWPHC Fiji 20 Feb 2018</a:t>
            </a:r>
            <a:endParaRPr lang="en-US" dirty="0"/>
          </a:p>
        </p:txBody>
      </p:sp>
      <p:sp>
        <p:nvSpPr>
          <p:cNvPr id="7" name="Slide Number Placeholder 6"/>
          <p:cNvSpPr>
            <a:spLocks noGrp="1"/>
          </p:cNvSpPr>
          <p:nvPr>
            <p:ph type="sldNum" sz="quarter" idx="12"/>
          </p:nvPr>
        </p:nvSpPr>
        <p:spPr/>
        <p:txBody>
          <a:bodyPr/>
          <a:lstStyle/>
          <a:p>
            <a:fld id="{38A18EDB-7950-48C8-8830-B44F92E019B5}" type="slidenum">
              <a:rPr lang="en-US" smtClean="0"/>
              <a:pPr/>
              <a:t>15</a:t>
            </a:fld>
            <a:endParaRPr lang="en-US" dirty="0"/>
          </a:p>
        </p:txBody>
      </p:sp>
      <p:graphicFrame>
        <p:nvGraphicFramePr>
          <p:cNvPr id="12" name="Content Placeholder 11">
            <a:extLst>
              <a:ext uri="{FF2B5EF4-FFF2-40B4-BE49-F238E27FC236}">
                <a16:creationId xmlns:a16="http://schemas.microsoft.com/office/drawing/2014/main" xmlns="" id="{C5AFDBB5-2FAB-4E28-B69C-4EDAE82D0293}"/>
              </a:ext>
            </a:extLst>
          </p:cNvPr>
          <p:cNvGraphicFramePr>
            <a:graphicFrameLocks noGrp="1"/>
          </p:cNvGraphicFramePr>
          <p:nvPr>
            <p:ph sz="half" idx="2"/>
            <p:extLst>
              <p:ext uri="{D42A27DB-BD31-4B8C-83A1-F6EECF244321}">
                <p14:modId xmlns:p14="http://schemas.microsoft.com/office/powerpoint/2010/main" val="3134654057"/>
              </p:ext>
            </p:extLst>
          </p:nvPr>
        </p:nvGraphicFramePr>
        <p:xfrm>
          <a:off x="1871700" y="2816928"/>
          <a:ext cx="4646612" cy="3402896"/>
        </p:xfrm>
        <a:graphic>
          <a:graphicData uri="http://schemas.openxmlformats.org/drawingml/2006/table">
            <a:tbl>
              <a:tblPr firstRow="1" bandRow="1">
                <a:tableStyleId>{5C22544A-7EE6-4342-B048-85BDC9FD1C3A}</a:tableStyleId>
              </a:tblPr>
              <a:tblGrid>
                <a:gridCol w="2839038">
                  <a:extLst>
                    <a:ext uri="{9D8B030D-6E8A-4147-A177-3AD203B41FA5}">
                      <a16:colId xmlns:a16="http://schemas.microsoft.com/office/drawing/2014/main" xmlns="" val="3845147200"/>
                    </a:ext>
                  </a:extLst>
                </a:gridCol>
                <a:gridCol w="1807574">
                  <a:extLst>
                    <a:ext uri="{9D8B030D-6E8A-4147-A177-3AD203B41FA5}">
                      <a16:colId xmlns:a16="http://schemas.microsoft.com/office/drawing/2014/main" xmlns="" val="2018732395"/>
                    </a:ext>
                  </a:extLst>
                </a:gridCol>
              </a:tblGrid>
              <a:tr h="425362">
                <a:tc>
                  <a:txBody>
                    <a:bodyPr/>
                    <a:lstStyle/>
                    <a:p>
                      <a:r>
                        <a:rPr lang="en-GB" dirty="0"/>
                        <a:t>Category</a:t>
                      </a:r>
                    </a:p>
                  </a:txBody>
                  <a:tcPr/>
                </a:tc>
                <a:tc>
                  <a:txBody>
                    <a:bodyPr/>
                    <a:lstStyle/>
                    <a:p>
                      <a:pPr algn="ctr"/>
                      <a:r>
                        <a:rPr lang="en-GB" dirty="0"/>
                        <a:t>Number</a:t>
                      </a:r>
                    </a:p>
                  </a:txBody>
                  <a:tcPr/>
                </a:tc>
                <a:extLst>
                  <a:ext uri="{0D108BD9-81ED-4DB2-BD59-A6C34878D82A}">
                    <a16:rowId xmlns:a16="http://schemas.microsoft.com/office/drawing/2014/main" xmlns="" val="4244937065"/>
                  </a:ext>
                </a:extLst>
              </a:tr>
              <a:tr h="425362">
                <a:tc>
                  <a:txBody>
                    <a:bodyPr/>
                    <a:lstStyle/>
                    <a:p>
                      <a:r>
                        <a:rPr lang="en-GB" dirty="0"/>
                        <a:t>MSI</a:t>
                      </a:r>
                    </a:p>
                  </a:txBody>
                  <a:tcPr>
                    <a:solidFill>
                      <a:srgbClr val="FF0000"/>
                    </a:solidFill>
                  </a:tcPr>
                </a:tc>
                <a:tc>
                  <a:txBody>
                    <a:bodyPr/>
                    <a:lstStyle/>
                    <a:p>
                      <a:pPr algn="ctr"/>
                      <a:r>
                        <a:rPr lang="en-GB" dirty="0"/>
                        <a:t>101</a:t>
                      </a:r>
                    </a:p>
                  </a:txBody>
                  <a:tcPr>
                    <a:solidFill>
                      <a:srgbClr val="FF0000"/>
                    </a:solidFill>
                  </a:tcPr>
                </a:tc>
                <a:extLst>
                  <a:ext uri="{0D108BD9-81ED-4DB2-BD59-A6C34878D82A}">
                    <a16:rowId xmlns:a16="http://schemas.microsoft.com/office/drawing/2014/main" xmlns="" val="3099331511"/>
                  </a:ext>
                </a:extLst>
              </a:tr>
              <a:tr h="425362">
                <a:tc>
                  <a:txBody>
                    <a:bodyPr/>
                    <a:lstStyle/>
                    <a:p>
                      <a:r>
                        <a:rPr lang="en-GB" dirty="0"/>
                        <a:t>Maritime Legislation</a:t>
                      </a:r>
                    </a:p>
                  </a:txBody>
                  <a:tcPr>
                    <a:solidFill>
                      <a:srgbClr val="FFC000"/>
                    </a:solidFill>
                  </a:tcPr>
                </a:tc>
                <a:tc>
                  <a:txBody>
                    <a:bodyPr/>
                    <a:lstStyle/>
                    <a:p>
                      <a:pPr algn="ctr"/>
                      <a:r>
                        <a:rPr lang="en-GB" dirty="0"/>
                        <a:t>70</a:t>
                      </a:r>
                    </a:p>
                  </a:txBody>
                  <a:tcPr>
                    <a:solidFill>
                      <a:srgbClr val="FFC000"/>
                    </a:solidFill>
                  </a:tcPr>
                </a:tc>
                <a:extLst>
                  <a:ext uri="{0D108BD9-81ED-4DB2-BD59-A6C34878D82A}">
                    <a16:rowId xmlns:a16="http://schemas.microsoft.com/office/drawing/2014/main" xmlns="" val="2306884822"/>
                  </a:ext>
                </a:extLst>
              </a:tr>
              <a:tr h="425362">
                <a:tc>
                  <a:txBody>
                    <a:bodyPr/>
                    <a:lstStyle/>
                    <a:p>
                      <a:r>
                        <a:rPr lang="en-GB" dirty="0"/>
                        <a:t>AtoN upgrades</a:t>
                      </a:r>
                    </a:p>
                  </a:txBody>
                  <a:tcPr/>
                </a:tc>
                <a:tc>
                  <a:txBody>
                    <a:bodyPr/>
                    <a:lstStyle/>
                    <a:p>
                      <a:pPr algn="ctr"/>
                      <a:r>
                        <a:rPr lang="en-GB" dirty="0"/>
                        <a:t>68</a:t>
                      </a:r>
                    </a:p>
                  </a:txBody>
                  <a:tcPr/>
                </a:tc>
                <a:extLst>
                  <a:ext uri="{0D108BD9-81ED-4DB2-BD59-A6C34878D82A}">
                    <a16:rowId xmlns:a16="http://schemas.microsoft.com/office/drawing/2014/main" xmlns="" val="3480037189"/>
                  </a:ext>
                </a:extLst>
              </a:tr>
              <a:tr h="425362">
                <a:tc>
                  <a:txBody>
                    <a:bodyPr/>
                    <a:lstStyle/>
                    <a:p>
                      <a:r>
                        <a:rPr lang="en-GB" dirty="0"/>
                        <a:t>Improved organisation</a:t>
                      </a:r>
                    </a:p>
                  </a:txBody>
                  <a:tcPr>
                    <a:solidFill>
                      <a:srgbClr val="FFFF00"/>
                    </a:solidFill>
                  </a:tcPr>
                </a:tc>
                <a:tc>
                  <a:txBody>
                    <a:bodyPr/>
                    <a:lstStyle/>
                    <a:p>
                      <a:pPr algn="ctr"/>
                      <a:r>
                        <a:rPr lang="en-GB" dirty="0"/>
                        <a:t>64</a:t>
                      </a:r>
                    </a:p>
                  </a:txBody>
                  <a:tcPr>
                    <a:solidFill>
                      <a:srgbClr val="FFFF00"/>
                    </a:solidFill>
                  </a:tcPr>
                </a:tc>
                <a:extLst>
                  <a:ext uri="{0D108BD9-81ED-4DB2-BD59-A6C34878D82A}">
                    <a16:rowId xmlns:a16="http://schemas.microsoft.com/office/drawing/2014/main" xmlns="" val="40177133"/>
                  </a:ext>
                </a:extLst>
              </a:tr>
              <a:tr h="425362">
                <a:tc>
                  <a:txBody>
                    <a:bodyPr/>
                    <a:lstStyle/>
                    <a:p>
                      <a:r>
                        <a:rPr lang="en-GB" dirty="0"/>
                        <a:t>Risk analysis</a:t>
                      </a:r>
                    </a:p>
                  </a:txBody>
                  <a:tcPr>
                    <a:solidFill>
                      <a:schemeClr val="bg2">
                        <a:lumMod val="60000"/>
                        <a:lumOff val="40000"/>
                      </a:schemeClr>
                    </a:solidFill>
                  </a:tcPr>
                </a:tc>
                <a:tc>
                  <a:txBody>
                    <a:bodyPr/>
                    <a:lstStyle/>
                    <a:p>
                      <a:pPr algn="ctr"/>
                      <a:r>
                        <a:rPr lang="en-GB" dirty="0"/>
                        <a:t>55</a:t>
                      </a:r>
                    </a:p>
                  </a:txBody>
                  <a:tcPr>
                    <a:solidFill>
                      <a:schemeClr val="bg2">
                        <a:lumMod val="60000"/>
                        <a:lumOff val="40000"/>
                      </a:schemeClr>
                    </a:solidFill>
                  </a:tcPr>
                </a:tc>
                <a:extLst>
                  <a:ext uri="{0D108BD9-81ED-4DB2-BD59-A6C34878D82A}">
                    <a16:rowId xmlns:a16="http://schemas.microsoft.com/office/drawing/2014/main" xmlns="" val="3331415736"/>
                  </a:ext>
                </a:extLst>
              </a:tr>
              <a:tr h="425362">
                <a:tc>
                  <a:txBody>
                    <a:bodyPr/>
                    <a:lstStyle/>
                    <a:p>
                      <a:r>
                        <a:rPr lang="en-GB" dirty="0"/>
                        <a:t>AtoN manager training</a:t>
                      </a:r>
                    </a:p>
                  </a:txBody>
                  <a:tcPr>
                    <a:solidFill>
                      <a:schemeClr val="accent6">
                        <a:lumMod val="40000"/>
                        <a:lumOff val="60000"/>
                      </a:schemeClr>
                    </a:solidFill>
                  </a:tcPr>
                </a:tc>
                <a:tc>
                  <a:txBody>
                    <a:bodyPr/>
                    <a:lstStyle/>
                    <a:p>
                      <a:pPr algn="ctr"/>
                      <a:r>
                        <a:rPr lang="en-GB" dirty="0"/>
                        <a:t>48</a:t>
                      </a:r>
                    </a:p>
                  </a:txBody>
                  <a:tcPr>
                    <a:solidFill>
                      <a:schemeClr val="accent6">
                        <a:lumMod val="40000"/>
                        <a:lumOff val="60000"/>
                      </a:schemeClr>
                    </a:solidFill>
                  </a:tcPr>
                </a:tc>
                <a:extLst>
                  <a:ext uri="{0D108BD9-81ED-4DB2-BD59-A6C34878D82A}">
                    <a16:rowId xmlns:a16="http://schemas.microsoft.com/office/drawing/2014/main" xmlns="" val="1911668960"/>
                  </a:ext>
                </a:extLst>
              </a:tr>
              <a:tr h="425362">
                <a:tc>
                  <a:txBody>
                    <a:bodyPr/>
                    <a:lstStyle/>
                    <a:p>
                      <a:r>
                        <a:rPr lang="en-GB" dirty="0"/>
                        <a:t>AIS enhancement</a:t>
                      </a:r>
                    </a:p>
                  </a:txBody>
                  <a:tcPr/>
                </a:tc>
                <a:tc>
                  <a:txBody>
                    <a:bodyPr/>
                    <a:lstStyle/>
                    <a:p>
                      <a:pPr algn="ctr"/>
                      <a:r>
                        <a:rPr lang="en-GB" dirty="0"/>
                        <a:t>48</a:t>
                      </a:r>
                    </a:p>
                  </a:txBody>
                  <a:tcPr/>
                </a:tc>
                <a:extLst>
                  <a:ext uri="{0D108BD9-81ED-4DB2-BD59-A6C34878D82A}">
                    <a16:rowId xmlns:a16="http://schemas.microsoft.com/office/drawing/2014/main" xmlns="" val="2340666344"/>
                  </a:ext>
                </a:extLst>
              </a:tr>
            </a:tbl>
          </a:graphicData>
        </a:graphic>
      </p:graphicFrame>
    </p:spTree>
    <p:extLst>
      <p:ext uri="{BB962C8B-B14F-4D97-AF65-F5344CB8AC3E}">
        <p14:creationId xmlns:p14="http://schemas.microsoft.com/office/powerpoint/2010/main" val="17738570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100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childTnLst>
                          </p:cTn>
                        </p:par>
                        <p:par>
                          <p:cTn id="14" fill="hold">
                            <p:stCondLst>
                              <p:cond delay="1000"/>
                            </p:stCondLst>
                            <p:childTnLst>
                              <p:par>
                                <p:cTn id="15" presetID="10" presetClass="entr" presetSubtype="0" fill="hold" nodeType="afterEffect">
                                  <p:stCondLst>
                                    <p:cond delay="10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xmlns="" id="{67F9020D-A75C-4365-83AE-7E4F0828147A}"/>
              </a:ext>
            </a:extLst>
          </p:cNvPr>
          <p:cNvSpPr>
            <a:spLocks noGrp="1"/>
          </p:cNvSpPr>
          <p:nvPr>
            <p:ph type="body" sz="quarter" idx="13"/>
          </p:nvPr>
        </p:nvSpPr>
        <p:spPr/>
        <p:txBody>
          <a:bodyPr/>
          <a:lstStyle/>
          <a:p>
            <a:r>
              <a:rPr lang="en-GB" dirty="0">
                <a:solidFill>
                  <a:srgbClr val="FF0000"/>
                </a:solidFill>
              </a:rPr>
              <a:t>Simplified IALA Risk Assessment - SIRA</a:t>
            </a:r>
          </a:p>
        </p:txBody>
      </p:sp>
      <p:sp>
        <p:nvSpPr>
          <p:cNvPr id="7" name="Title 6">
            <a:extLst>
              <a:ext uri="{FF2B5EF4-FFF2-40B4-BE49-F238E27FC236}">
                <a16:creationId xmlns:a16="http://schemas.microsoft.com/office/drawing/2014/main" xmlns="" id="{0970F9B1-9B29-4DC5-9C9D-297F9545295F}"/>
              </a:ext>
            </a:extLst>
          </p:cNvPr>
          <p:cNvSpPr>
            <a:spLocks noGrp="1"/>
          </p:cNvSpPr>
          <p:nvPr>
            <p:ph type="title"/>
          </p:nvPr>
        </p:nvSpPr>
        <p:spPr/>
        <p:txBody>
          <a:bodyPr/>
          <a:lstStyle/>
          <a:p>
            <a:r>
              <a:rPr lang="en-GB" dirty="0"/>
              <a:t>New Simplified Risk Tool</a:t>
            </a:r>
          </a:p>
        </p:txBody>
      </p:sp>
      <p:sp>
        <p:nvSpPr>
          <p:cNvPr id="9" name="Text Placeholder 8">
            <a:extLst>
              <a:ext uri="{FF2B5EF4-FFF2-40B4-BE49-F238E27FC236}">
                <a16:creationId xmlns:a16="http://schemas.microsoft.com/office/drawing/2014/main" xmlns="" id="{D943C674-473B-49E7-A746-8EFF42074DC3}"/>
              </a:ext>
            </a:extLst>
          </p:cNvPr>
          <p:cNvSpPr>
            <a:spLocks noGrp="1"/>
          </p:cNvSpPr>
          <p:nvPr>
            <p:ph type="body" sz="quarter" idx="15"/>
          </p:nvPr>
        </p:nvSpPr>
        <p:spPr/>
        <p:txBody>
          <a:bodyPr/>
          <a:lstStyle/>
          <a:p>
            <a:endParaRPr lang="en-GB"/>
          </a:p>
        </p:txBody>
      </p:sp>
      <p:sp>
        <p:nvSpPr>
          <p:cNvPr id="4" name="Date Placeholder 3">
            <a:extLst>
              <a:ext uri="{FF2B5EF4-FFF2-40B4-BE49-F238E27FC236}">
                <a16:creationId xmlns:a16="http://schemas.microsoft.com/office/drawing/2014/main" xmlns="" id="{5A0206C1-95CD-4FB8-B36D-40FE374FCED7}"/>
              </a:ext>
            </a:extLst>
          </p:cNvPr>
          <p:cNvSpPr>
            <a:spLocks noGrp="1"/>
          </p:cNvSpPr>
          <p:nvPr>
            <p:ph type="dt" sz="half" idx="10"/>
          </p:nvPr>
        </p:nvSpPr>
        <p:spPr/>
        <p:txBody>
          <a:bodyPr/>
          <a:lstStyle/>
          <a:p>
            <a:fld id="{C8E2B615-B1DE-454A-92E0-27ED7ECF2D50}" type="datetime1">
              <a:rPr lang="en-GB" smtClean="0"/>
              <a:t>24/02/2018</a:t>
            </a:fld>
            <a:endParaRPr lang="en-US" dirty="0"/>
          </a:p>
        </p:txBody>
      </p:sp>
      <p:sp>
        <p:nvSpPr>
          <p:cNvPr id="6" name="Slide Number Placeholder 5">
            <a:extLst>
              <a:ext uri="{FF2B5EF4-FFF2-40B4-BE49-F238E27FC236}">
                <a16:creationId xmlns:a16="http://schemas.microsoft.com/office/drawing/2014/main" xmlns="" id="{500F140C-8EDD-4BF1-B6AB-0C4EB8593410}"/>
              </a:ext>
            </a:extLst>
          </p:cNvPr>
          <p:cNvSpPr>
            <a:spLocks noGrp="1"/>
          </p:cNvSpPr>
          <p:nvPr>
            <p:ph type="sldNum" sz="quarter" idx="11"/>
          </p:nvPr>
        </p:nvSpPr>
        <p:spPr/>
        <p:txBody>
          <a:bodyPr/>
          <a:lstStyle/>
          <a:p>
            <a:fld id="{38A18EDB-7950-48C8-8830-B44F92E019B5}" type="slidenum">
              <a:rPr lang="en-US" smtClean="0"/>
              <a:pPr/>
              <a:t>16</a:t>
            </a:fld>
            <a:endParaRPr lang="en-US" dirty="0"/>
          </a:p>
        </p:txBody>
      </p:sp>
      <p:sp>
        <p:nvSpPr>
          <p:cNvPr id="5" name="Footer Placeholder 4">
            <a:extLst>
              <a:ext uri="{FF2B5EF4-FFF2-40B4-BE49-F238E27FC236}">
                <a16:creationId xmlns:a16="http://schemas.microsoft.com/office/drawing/2014/main" xmlns="" id="{F7CC6E04-1BAD-40D6-84CC-42EED829BBD5}"/>
              </a:ext>
            </a:extLst>
          </p:cNvPr>
          <p:cNvSpPr>
            <a:spLocks noGrp="1"/>
          </p:cNvSpPr>
          <p:nvPr>
            <p:ph type="ftr" sz="quarter" idx="12"/>
          </p:nvPr>
        </p:nvSpPr>
        <p:spPr/>
        <p:txBody>
          <a:bodyPr/>
          <a:lstStyle/>
          <a:p>
            <a:r>
              <a:rPr lang="en-GB"/>
              <a:t>Brief to SWPHC Fiji 20 Feb 2018</a:t>
            </a:r>
            <a:endParaRPr lang="en-US" dirty="0"/>
          </a:p>
        </p:txBody>
      </p:sp>
    </p:spTree>
    <p:extLst>
      <p:ext uri="{BB962C8B-B14F-4D97-AF65-F5344CB8AC3E}">
        <p14:creationId xmlns:p14="http://schemas.microsoft.com/office/powerpoint/2010/main" val="3414937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4FD99B-E7E6-4593-844B-B754AA625989}"/>
              </a:ext>
            </a:extLst>
          </p:cNvPr>
          <p:cNvSpPr>
            <a:spLocks noGrp="1"/>
          </p:cNvSpPr>
          <p:nvPr>
            <p:ph type="title"/>
          </p:nvPr>
        </p:nvSpPr>
        <p:spPr>
          <a:xfrm>
            <a:off x="684213" y="260649"/>
            <a:ext cx="7775575" cy="582020"/>
          </a:xfrm>
        </p:spPr>
        <p:txBody>
          <a:bodyPr/>
          <a:lstStyle/>
          <a:p>
            <a:r>
              <a:rPr lang="en-GB" sz="3600" dirty="0"/>
              <a:t>The SIRA Concept (</a:t>
            </a:r>
            <a:r>
              <a:rPr lang="en-GB" sz="3600" dirty="0">
                <a:solidFill>
                  <a:srgbClr val="FF0000"/>
                </a:solidFill>
              </a:rPr>
              <a:t>IALA GL 1018</a:t>
            </a:r>
            <a:r>
              <a:rPr lang="en-GB" sz="3600" dirty="0"/>
              <a:t>)</a:t>
            </a:r>
          </a:p>
        </p:txBody>
      </p:sp>
      <p:sp>
        <p:nvSpPr>
          <p:cNvPr id="3" name="Content Placeholder 2">
            <a:extLst>
              <a:ext uri="{FF2B5EF4-FFF2-40B4-BE49-F238E27FC236}">
                <a16:creationId xmlns:a16="http://schemas.microsoft.com/office/drawing/2014/main" xmlns="" id="{1049AC50-7530-491A-AA95-7292BB8ADE7A}"/>
              </a:ext>
            </a:extLst>
          </p:cNvPr>
          <p:cNvSpPr>
            <a:spLocks noGrp="1"/>
          </p:cNvSpPr>
          <p:nvPr>
            <p:ph idx="1"/>
          </p:nvPr>
        </p:nvSpPr>
        <p:spPr>
          <a:xfrm>
            <a:off x="611561" y="944724"/>
            <a:ext cx="7848228" cy="5292563"/>
          </a:xfrm>
        </p:spPr>
        <p:txBody>
          <a:bodyPr/>
          <a:lstStyle/>
          <a:p>
            <a:pPr>
              <a:spcAft>
                <a:spcPts val="600"/>
              </a:spcAft>
            </a:pPr>
            <a:r>
              <a:rPr lang="en-GB" sz="2400" dirty="0">
                <a:solidFill>
                  <a:schemeClr val="tx1"/>
                </a:solidFill>
              </a:rPr>
              <a:t>Risk is the product of two factors; </a:t>
            </a:r>
            <a:r>
              <a:rPr lang="en-GB" sz="2400" dirty="0">
                <a:solidFill>
                  <a:srgbClr val="FF0000"/>
                </a:solidFill>
              </a:rPr>
              <a:t>probability</a:t>
            </a:r>
            <a:r>
              <a:rPr lang="en-GB" sz="2400" dirty="0">
                <a:solidFill>
                  <a:schemeClr val="tx1"/>
                </a:solidFill>
              </a:rPr>
              <a:t> and </a:t>
            </a:r>
            <a:r>
              <a:rPr lang="en-GB" sz="2400" dirty="0">
                <a:solidFill>
                  <a:srgbClr val="FF0000"/>
                </a:solidFill>
              </a:rPr>
              <a:t>consequence</a:t>
            </a:r>
          </a:p>
          <a:p>
            <a:pPr>
              <a:spcAft>
                <a:spcPts val="600"/>
              </a:spcAft>
            </a:pPr>
            <a:r>
              <a:rPr lang="en-GB" sz="2400" dirty="0">
                <a:solidFill>
                  <a:schemeClr val="tx1"/>
                </a:solidFill>
              </a:rPr>
              <a:t>Risk management uses a process to identify </a:t>
            </a:r>
            <a:r>
              <a:rPr lang="en-GB" sz="2400" dirty="0">
                <a:solidFill>
                  <a:srgbClr val="FF0000"/>
                </a:solidFill>
              </a:rPr>
              <a:t>hazards</a:t>
            </a:r>
            <a:r>
              <a:rPr lang="en-GB" sz="2400" dirty="0">
                <a:solidFill>
                  <a:schemeClr val="tx1"/>
                </a:solidFill>
              </a:rPr>
              <a:t> and </a:t>
            </a:r>
            <a:r>
              <a:rPr lang="en-GB" sz="2400" dirty="0">
                <a:solidFill>
                  <a:srgbClr val="FF0000"/>
                </a:solidFill>
              </a:rPr>
              <a:t>unwanted scenarios </a:t>
            </a:r>
            <a:r>
              <a:rPr lang="en-GB" sz="2400" dirty="0">
                <a:solidFill>
                  <a:schemeClr val="tx1"/>
                </a:solidFill>
              </a:rPr>
              <a:t>in a specified </a:t>
            </a:r>
            <a:r>
              <a:rPr lang="en-GB" sz="2400" dirty="0">
                <a:solidFill>
                  <a:srgbClr val="FF0000"/>
                </a:solidFill>
              </a:rPr>
              <a:t>waterway</a:t>
            </a:r>
            <a:r>
              <a:rPr lang="en-GB" sz="2400" dirty="0">
                <a:solidFill>
                  <a:schemeClr val="tx1"/>
                </a:solidFill>
              </a:rPr>
              <a:t> before taking action to reduce risk to a level acceptable to </a:t>
            </a:r>
            <a:r>
              <a:rPr lang="en-GB" sz="2400" dirty="0">
                <a:solidFill>
                  <a:srgbClr val="FF0000"/>
                </a:solidFill>
              </a:rPr>
              <a:t>stakeholders</a:t>
            </a:r>
            <a:r>
              <a:rPr lang="en-GB" sz="2400" dirty="0">
                <a:solidFill>
                  <a:schemeClr val="tx1"/>
                </a:solidFill>
              </a:rPr>
              <a:t> which is As Low as Reasonably Practicable – </a:t>
            </a:r>
            <a:r>
              <a:rPr lang="en-GB" sz="2400" b="1" i="1" dirty="0">
                <a:solidFill>
                  <a:schemeClr val="tx1"/>
                </a:solidFill>
              </a:rPr>
              <a:t>ALARP</a:t>
            </a:r>
          </a:p>
          <a:p>
            <a:pPr>
              <a:spcAft>
                <a:spcPts val="600"/>
              </a:spcAft>
            </a:pPr>
            <a:r>
              <a:rPr lang="en-GB" sz="2400" dirty="0">
                <a:solidFill>
                  <a:schemeClr val="tx1"/>
                </a:solidFill>
              </a:rPr>
              <a:t>A fundamental relationship exists between hazards and the consequences of undesirable incidents which hazards may cause</a:t>
            </a:r>
          </a:p>
          <a:p>
            <a:pPr>
              <a:spcAft>
                <a:spcPts val="600"/>
              </a:spcAft>
            </a:pPr>
            <a:endParaRPr lang="en-GB" sz="2400" dirty="0">
              <a:solidFill>
                <a:schemeClr val="tx1"/>
              </a:solidFill>
            </a:endParaRPr>
          </a:p>
          <a:p>
            <a:pPr>
              <a:spcAft>
                <a:spcPts val="600"/>
              </a:spcAft>
            </a:pPr>
            <a:endParaRPr lang="en-GB" sz="2400" dirty="0">
              <a:solidFill>
                <a:srgbClr val="FF0000"/>
              </a:solidFill>
            </a:endParaRPr>
          </a:p>
          <a:p>
            <a:pPr>
              <a:spcAft>
                <a:spcPts val="600"/>
              </a:spcAft>
            </a:pPr>
            <a:endParaRPr lang="en-GB" sz="2400" dirty="0">
              <a:solidFill>
                <a:srgbClr val="FF0000"/>
              </a:solidFill>
            </a:endParaRPr>
          </a:p>
          <a:p>
            <a:pPr>
              <a:spcAft>
                <a:spcPts val="600"/>
              </a:spcAft>
            </a:pPr>
            <a:endParaRPr lang="en-GB" sz="2400" dirty="0">
              <a:solidFill>
                <a:schemeClr val="tx1"/>
              </a:solidFill>
            </a:endParaRPr>
          </a:p>
        </p:txBody>
      </p:sp>
      <p:sp>
        <p:nvSpPr>
          <p:cNvPr id="4" name="Date Placeholder 3">
            <a:extLst>
              <a:ext uri="{FF2B5EF4-FFF2-40B4-BE49-F238E27FC236}">
                <a16:creationId xmlns:a16="http://schemas.microsoft.com/office/drawing/2014/main" xmlns="" id="{A8AC6237-716C-40C5-93BE-7D50867A1996}"/>
              </a:ext>
            </a:extLst>
          </p:cNvPr>
          <p:cNvSpPr>
            <a:spLocks noGrp="1"/>
          </p:cNvSpPr>
          <p:nvPr>
            <p:ph type="dt" sz="half" idx="10"/>
          </p:nvPr>
        </p:nvSpPr>
        <p:spPr/>
        <p:txBody>
          <a:bodyPr/>
          <a:lstStyle/>
          <a:p>
            <a:fld id="{7756C22E-A371-404E-8BEF-356DDD6DA886}" type="datetime1">
              <a:rPr lang="en-GB" smtClean="0"/>
              <a:t>24/02/2018</a:t>
            </a:fld>
            <a:endParaRPr lang="en-US" dirty="0"/>
          </a:p>
        </p:txBody>
      </p:sp>
      <p:sp>
        <p:nvSpPr>
          <p:cNvPr id="5" name="Footer Placeholder 4">
            <a:extLst>
              <a:ext uri="{FF2B5EF4-FFF2-40B4-BE49-F238E27FC236}">
                <a16:creationId xmlns:a16="http://schemas.microsoft.com/office/drawing/2014/main" xmlns="" id="{C13669A4-B0DE-4475-8A49-1A296F26C095}"/>
              </a:ext>
            </a:extLst>
          </p:cNvPr>
          <p:cNvSpPr>
            <a:spLocks noGrp="1"/>
          </p:cNvSpPr>
          <p:nvPr>
            <p:ph type="ftr" sz="quarter" idx="11"/>
          </p:nvPr>
        </p:nvSpPr>
        <p:spPr>
          <a:xfrm>
            <a:off x="2843808" y="6381750"/>
            <a:ext cx="4068452" cy="476251"/>
          </a:xfrm>
        </p:spPr>
        <p:txBody>
          <a:bodyPr/>
          <a:lstStyle/>
          <a:p>
            <a:r>
              <a:rPr lang="en-GB"/>
              <a:t>Brief to SWPHC Fiji 20 Feb 2018</a:t>
            </a:r>
            <a:endParaRPr lang="en-US" dirty="0"/>
          </a:p>
        </p:txBody>
      </p:sp>
      <p:sp>
        <p:nvSpPr>
          <p:cNvPr id="6" name="Slide Number Placeholder 5">
            <a:extLst>
              <a:ext uri="{FF2B5EF4-FFF2-40B4-BE49-F238E27FC236}">
                <a16:creationId xmlns:a16="http://schemas.microsoft.com/office/drawing/2014/main" xmlns="" id="{94CC98C3-0250-43F9-84BB-20BAC487E549}"/>
              </a:ext>
            </a:extLst>
          </p:cNvPr>
          <p:cNvSpPr>
            <a:spLocks noGrp="1"/>
          </p:cNvSpPr>
          <p:nvPr>
            <p:ph type="sldNum" sz="quarter" idx="12"/>
          </p:nvPr>
        </p:nvSpPr>
        <p:spPr/>
        <p:txBody>
          <a:bodyPr/>
          <a:lstStyle/>
          <a:p>
            <a:fld id="{38A18EDB-7950-48C8-8830-B44F92E019B5}" type="slidenum">
              <a:rPr lang="en-US" smtClean="0"/>
              <a:pPr/>
              <a:t>17</a:t>
            </a:fld>
            <a:endParaRPr lang="en-US" dirty="0"/>
          </a:p>
        </p:txBody>
      </p:sp>
      <p:graphicFrame>
        <p:nvGraphicFramePr>
          <p:cNvPr id="7" name="Diagram 6">
            <a:extLst>
              <a:ext uri="{FF2B5EF4-FFF2-40B4-BE49-F238E27FC236}">
                <a16:creationId xmlns:a16="http://schemas.microsoft.com/office/drawing/2014/main" xmlns="" id="{73CC9637-71FE-4356-8CD2-43F061D02EBE}"/>
              </a:ext>
            </a:extLst>
          </p:cNvPr>
          <p:cNvGraphicFramePr/>
          <p:nvPr>
            <p:extLst/>
          </p:nvPr>
        </p:nvGraphicFramePr>
        <p:xfrm>
          <a:off x="611561" y="4005064"/>
          <a:ext cx="7632203" cy="2066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xmlns="" id="{46E4355C-6C48-4A15-8CEA-891279CC41F5}"/>
              </a:ext>
            </a:extLst>
          </p:cNvPr>
          <p:cNvSpPr txBox="1"/>
          <p:nvPr/>
        </p:nvSpPr>
        <p:spPr>
          <a:xfrm>
            <a:off x="2799690" y="5810100"/>
            <a:ext cx="3204356" cy="523220"/>
          </a:xfrm>
          <a:prstGeom prst="rect">
            <a:avLst/>
          </a:prstGeom>
          <a:noFill/>
        </p:spPr>
        <p:txBody>
          <a:bodyPr wrap="square" rtlCol="0">
            <a:spAutoFit/>
          </a:bodyPr>
          <a:lstStyle/>
          <a:p>
            <a:r>
              <a:rPr lang="en-GB" sz="2800" dirty="0"/>
              <a:t>Causal Relationship</a:t>
            </a:r>
          </a:p>
        </p:txBody>
      </p:sp>
    </p:spTree>
    <p:extLst>
      <p:ext uri="{BB962C8B-B14F-4D97-AF65-F5344CB8AC3E}">
        <p14:creationId xmlns:p14="http://schemas.microsoft.com/office/powerpoint/2010/main" val="27767004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grpId="0" nodeType="afterEffect">
                                  <p:stCondLst>
                                    <p:cond delay="2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10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7" grpId="0">
        <p:bldAsOne/>
      </p:bldGraphic>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half" idx="1"/>
            <p:extLst/>
          </p:nvPr>
        </p:nvGraphicFramePr>
        <p:xfrm>
          <a:off x="495977" y="980728"/>
          <a:ext cx="7112526" cy="4613465"/>
        </p:xfrm>
        <a:graphic>
          <a:graphicData uri="http://schemas.openxmlformats.org/drawingml/2006/table">
            <a:tbl>
              <a:tblPr firstRow="1" bandRow="1">
                <a:tableStyleId>{5C22544A-7EE6-4342-B048-85BDC9FD1C3A}</a:tableStyleId>
              </a:tblPr>
              <a:tblGrid>
                <a:gridCol w="435038">
                  <a:extLst>
                    <a:ext uri="{9D8B030D-6E8A-4147-A177-3AD203B41FA5}">
                      <a16:colId xmlns:a16="http://schemas.microsoft.com/office/drawing/2014/main" xmlns="" val="20000"/>
                    </a:ext>
                  </a:extLst>
                </a:gridCol>
                <a:gridCol w="1307767">
                  <a:extLst>
                    <a:ext uri="{9D8B030D-6E8A-4147-A177-3AD203B41FA5}">
                      <a16:colId xmlns:a16="http://schemas.microsoft.com/office/drawing/2014/main" xmlns="" val="20001"/>
                    </a:ext>
                  </a:extLst>
                </a:gridCol>
                <a:gridCol w="871402">
                  <a:extLst>
                    <a:ext uri="{9D8B030D-6E8A-4147-A177-3AD203B41FA5}">
                      <a16:colId xmlns:a16="http://schemas.microsoft.com/office/drawing/2014/main" xmlns="" val="20002"/>
                    </a:ext>
                  </a:extLst>
                </a:gridCol>
                <a:gridCol w="871402">
                  <a:extLst>
                    <a:ext uri="{9D8B030D-6E8A-4147-A177-3AD203B41FA5}">
                      <a16:colId xmlns:a16="http://schemas.microsoft.com/office/drawing/2014/main" xmlns="" val="4174495711"/>
                    </a:ext>
                  </a:extLst>
                </a:gridCol>
                <a:gridCol w="1218100">
                  <a:extLst>
                    <a:ext uri="{9D8B030D-6E8A-4147-A177-3AD203B41FA5}">
                      <a16:colId xmlns:a16="http://schemas.microsoft.com/office/drawing/2014/main" xmlns="" val="4208516874"/>
                    </a:ext>
                  </a:extLst>
                </a:gridCol>
                <a:gridCol w="984277">
                  <a:extLst>
                    <a:ext uri="{9D8B030D-6E8A-4147-A177-3AD203B41FA5}">
                      <a16:colId xmlns:a16="http://schemas.microsoft.com/office/drawing/2014/main" xmlns="" val="20003"/>
                    </a:ext>
                  </a:extLst>
                </a:gridCol>
                <a:gridCol w="1424540">
                  <a:extLst>
                    <a:ext uri="{9D8B030D-6E8A-4147-A177-3AD203B41FA5}">
                      <a16:colId xmlns:a16="http://schemas.microsoft.com/office/drawing/2014/main" xmlns="" val="20004"/>
                    </a:ext>
                  </a:extLst>
                </a:gridCol>
              </a:tblGrid>
              <a:tr h="0">
                <a:tc rowSpan="2" gridSpan="2">
                  <a:txBody>
                    <a:bodyPr/>
                    <a:lstStyle/>
                    <a:p>
                      <a:endParaRPr lang="en-US" dirty="0"/>
                    </a:p>
                  </a:txBody>
                  <a:tcPr marL="44873" marR="44873">
                    <a:solidFill>
                      <a:schemeClr val="bg1">
                        <a:lumMod val="75000"/>
                      </a:schemeClr>
                    </a:solidFill>
                  </a:tcPr>
                </a:tc>
                <a:tc rowSpan="2" hMerge="1">
                  <a:txBody>
                    <a:bodyPr/>
                    <a:lstStyle/>
                    <a:p>
                      <a:endParaRPr lang="en-US" dirty="0"/>
                    </a:p>
                  </a:txBody>
                  <a:tcPr marL="44873" marR="44873"/>
                </a:tc>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PROBABILITY OR LIKELIHOOD</a:t>
                      </a:r>
                    </a:p>
                  </a:txBody>
                  <a:tcPr marL="44873" marR="44873"/>
                </a:tc>
                <a:tc hMerge="1">
                  <a:txBody>
                    <a:bodyPr/>
                    <a:lstStyle/>
                    <a:p>
                      <a:endParaRPr lang="en-GB"/>
                    </a:p>
                  </a:txBody>
                  <a:tcPr/>
                </a:tc>
                <a:tc hMerge="1">
                  <a:txBody>
                    <a:bodyPr/>
                    <a:lstStyle/>
                    <a:p>
                      <a:endParaRPr lang="en-GB"/>
                    </a:p>
                  </a:txBody>
                  <a:tcPr/>
                </a:tc>
                <a:tc hMerge="1">
                  <a:txBody>
                    <a:bodyPr/>
                    <a:lstStyle/>
                    <a:p>
                      <a:endParaRPr lang="en-US" dirty="0"/>
                    </a:p>
                  </a:txBody>
                  <a:tcPr marL="44873" marR="44873"/>
                </a:tc>
                <a:tc hMerge="1">
                  <a:txBody>
                    <a:bodyPr/>
                    <a:lstStyle/>
                    <a:p>
                      <a:endParaRPr lang="en-US" dirty="0"/>
                    </a:p>
                  </a:txBody>
                  <a:tcPr marL="44873" marR="44873"/>
                </a:tc>
                <a:extLst>
                  <a:ext uri="{0D108BD9-81ED-4DB2-BD59-A6C34878D82A}">
                    <a16:rowId xmlns:a16="http://schemas.microsoft.com/office/drawing/2014/main" xmlns="" val="10000"/>
                  </a:ext>
                </a:extLst>
              </a:tr>
              <a:tr h="512048">
                <a:tc gridSpan="2" vMerge="1">
                  <a:txBody>
                    <a:bodyPr/>
                    <a:lstStyle/>
                    <a:p>
                      <a:endParaRPr lang="en-US" dirty="0"/>
                    </a:p>
                  </a:txBody>
                  <a:tcPr marL="44873" marR="44873"/>
                </a:tc>
                <a:tc hMerge="1" vMerge="1">
                  <a:txBody>
                    <a:bodyPr/>
                    <a:lstStyle/>
                    <a:p>
                      <a:endParaRPr lang="en-US" dirty="0"/>
                    </a:p>
                  </a:txBody>
                  <a:tcPr marL="44873" marR="44873"/>
                </a:tc>
                <a:tc>
                  <a:txBody>
                    <a:bodyPr/>
                    <a:lstStyle/>
                    <a:p>
                      <a:pPr algn="ctr"/>
                      <a:r>
                        <a:rPr lang="en-US" dirty="0"/>
                        <a:t>Very Rare (1)</a:t>
                      </a:r>
                    </a:p>
                  </a:txBody>
                  <a:tcPr marL="44873" marR="44873"/>
                </a:tc>
                <a:tc>
                  <a:txBody>
                    <a:bodyPr/>
                    <a:lstStyle/>
                    <a:p>
                      <a:pPr algn="ctr"/>
                      <a:r>
                        <a:rPr lang="en-US" dirty="0"/>
                        <a:t>Rare</a:t>
                      </a:r>
                    </a:p>
                    <a:p>
                      <a:pPr algn="ctr"/>
                      <a:r>
                        <a:rPr lang="en-US" dirty="0"/>
                        <a:t> (2)</a:t>
                      </a:r>
                    </a:p>
                  </a:txBody>
                  <a:tcPr marL="44873" marR="44873"/>
                </a:tc>
                <a:tc>
                  <a:txBody>
                    <a:bodyPr/>
                    <a:lstStyle/>
                    <a:p>
                      <a:pPr algn="ctr"/>
                      <a:r>
                        <a:rPr lang="en-US" dirty="0"/>
                        <a:t>Occasional (3)</a:t>
                      </a:r>
                    </a:p>
                  </a:txBody>
                  <a:tcPr marL="44873" marR="44873"/>
                </a:tc>
                <a:tc>
                  <a:txBody>
                    <a:bodyPr/>
                    <a:lstStyle/>
                    <a:p>
                      <a:pPr algn="ctr"/>
                      <a:r>
                        <a:rPr lang="en-US" dirty="0"/>
                        <a:t>Frequent</a:t>
                      </a:r>
                    </a:p>
                    <a:p>
                      <a:pPr algn="ctr"/>
                      <a:r>
                        <a:rPr lang="en-US" dirty="0"/>
                        <a:t>(4)</a:t>
                      </a:r>
                    </a:p>
                  </a:txBody>
                  <a:tcPr marL="44873" marR="44873"/>
                </a:tc>
                <a:tc>
                  <a:txBody>
                    <a:bodyPr/>
                    <a:lstStyle/>
                    <a:p>
                      <a:pPr algn="ctr"/>
                      <a:r>
                        <a:rPr lang="en-US" dirty="0"/>
                        <a:t>Very frequent</a:t>
                      </a:r>
                    </a:p>
                    <a:p>
                      <a:pPr algn="ctr"/>
                      <a:r>
                        <a:rPr lang="en-US" dirty="0"/>
                        <a:t>(5)</a:t>
                      </a:r>
                    </a:p>
                  </a:txBody>
                  <a:tcPr marL="44873" marR="44873"/>
                </a:tc>
                <a:extLst>
                  <a:ext uri="{0D108BD9-81ED-4DB2-BD59-A6C34878D82A}">
                    <a16:rowId xmlns:a16="http://schemas.microsoft.com/office/drawing/2014/main" xmlns="" val="10001"/>
                  </a:ext>
                </a:extLst>
              </a:tr>
              <a:tr h="721525">
                <a:tc row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CONSEQUENCE OR IMPACT</a:t>
                      </a:r>
                    </a:p>
                    <a:p>
                      <a:pPr algn="ctr"/>
                      <a:endParaRPr lang="en-US" dirty="0"/>
                    </a:p>
                  </a:txBody>
                  <a:tcPr marL="44873" marR="44873" vert="vert270"/>
                </a:tc>
                <a:tc>
                  <a:txBody>
                    <a:bodyPr/>
                    <a:lstStyle/>
                    <a:p>
                      <a:pPr algn="ctr"/>
                      <a:r>
                        <a:rPr lang="en-US" dirty="0"/>
                        <a:t>Catastrophic</a:t>
                      </a:r>
                    </a:p>
                    <a:p>
                      <a:pPr algn="ctr"/>
                      <a:r>
                        <a:rPr lang="en-US" dirty="0"/>
                        <a:t>(5)</a:t>
                      </a:r>
                    </a:p>
                  </a:txBody>
                  <a:tcPr marL="44873" marR="44873"/>
                </a:tc>
                <a:tc>
                  <a:txBody>
                    <a:bodyPr/>
                    <a:lstStyle/>
                    <a:p>
                      <a:pPr algn="ctr"/>
                      <a:r>
                        <a:rPr lang="en-US" dirty="0"/>
                        <a:t>5</a:t>
                      </a:r>
                    </a:p>
                  </a:txBody>
                  <a:tcPr marL="44873" marR="44873" anchor="ctr">
                    <a:solidFill>
                      <a:srgbClr val="FFFF00"/>
                    </a:solidFill>
                  </a:tcPr>
                </a:tc>
                <a:tc>
                  <a:txBody>
                    <a:bodyPr/>
                    <a:lstStyle/>
                    <a:p>
                      <a:pPr algn="ctr"/>
                      <a:r>
                        <a:rPr lang="en-US" dirty="0"/>
                        <a:t>10</a:t>
                      </a:r>
                    </a:p>
                  </a:txBody>
                  <a:tcPr marL="44873" marR="44873" anchor="ctr">
                    <a:solidFill>
                      <a:srgbClr val="FFC000"/>
                    </a:solidFill>
                  </a:tcPr>
                </a:tc>
                <a:tc>
                  <a:txBody>
                    <a:bodyPr/>
                    <a:lstStyle/>
                    <a:p>
                      <a:pPr algn="ctr"/>
                      <a:r>
                        <a:rPr lang="en-US" dirty="0"/>
                        <a:t>15</a:t>
                      </a:r>
                    </a:p>
                  </a:txBody>
                  <a:tcPr marL="44873" marR="44873" anchor="ctr">
                    <a:solidFill>
                      <a:srgbClr val="FF0000"/>
                    </a:solidFill>
                  </a:tcPr>
                </a:tc>
                <a:tc>
                  <a:txBody>
                    <a:bodyPr/>
                    <a:lstStyle/>
                    <a:p>
                      <a:pPr algn="ctr"/>
                      <a:r>
                        <a:rPr lang="en-US" dirty="0"/>
                        <a:t>20</a:t>
                      </a:r>
                    </a:p>
                  </a:txBody>
                  <a:tcPr marL="44873" marR="44873" anchor="ctr">
                    <a:solidFill>
                      <a:srgbClr val="FF0000"/>
                    </a:solidFill>
                  </a:tcPr>
                </a:tc>
                <a:tc>
                  <a:txBody>
                    <a:bodyPr/>
                    <a:lstStyle/>
                    <a:p>
                      <a:pPr algn="ctr"/>
                      <a:r>
                        <a:rPr lang="en-US" dirty="0"/>
                        <a:t>25</a:t>
                      </a:r>
                    </a:p>
                  </a:txBody>
                  <a:tcPr marL="44873" marR="44873" anchor="ctr">
                    <a:solidFill>
                      <a:srgbClr val="FF0000"/>
                    </a:solidFill>
                  </a:tcPr>
                </a:tc>
                <a:extLst>
                  <a:ext uri="{0D108BD9-81ED-4DB2-BD59-A6C34878D82A}">
                    <a16:rowId xmlns:a16="http://schemas.microsoft.com/office/drawing/2014/main" xmlns="" val="10002"/>
                  </a:ext>
                </a:extLst>
              </a:tr>
              <a:tr h="721525">
                <a:tc vMerge="1">
                  <a:txBody>
                    <a:bodyPr/>
                    <a:lstStyle/>
                    <a:p>
                      <a:endParaRPr lang="en-GB"/>
                    </a:p>
                  </a:txBody>
                  <a:tcPr/>
                </a:tc>
                <a:tc>
                  <a:txBody>
                    <a:bodyPr/>
                    <a:lstStyle/>
                    <a:p>
                      <a:pPr algn="ctr"/>
                      <a:r>
                        <a:rPr lang="en-US" dirty="0"/>
                        <a:t>Major</a:t>
                      </a:r>
                    </a:p>
                    <a:p>
                      <a:pPr algn="ctr"/>
                      <a:r>
                        <a:rPr lang="en-US" dirty="0"/>
                        <a:t>(4)</a:t>
                      </a:r>
                    </a:p>
                  </a:txBody>
                  <a:tcPr marL="44873" marR="44873"/>
                </a:tc>
                <a:tc>
                  <a:txBody>
                    <a:bodyPr/>
                    <a:lstStyle/>
                    <a:p>
                      <a:pPr algn="ctr"/>
                      <a:r>
                        <a:rPr lang="en-US" dirty="0"/>
                        <a:t>4</a:t>
                      </a:r>
                    </a:p>
                  </a:txBody>
                  <a:tcPr marL="44873" marR="44873" anchor="ctr">
                    <a:solidFill>
                      <a:srgbClr val="92D050"/>
                    </a:solidFill>
                  </a:tcPr>
                </a:tc>
                <a:tc>
                  <a:txBody>
                    <a:bodyPr/>
                    <a:lstStyle/>
                    <a:p>
                      <a:pPr algn="ctr"/>
                      <a:r>
                        <a:rPr lang="en-US" dirty="0"/>
                        <a:t>8</a:t>
                      </a:r>
                    </a:p>
                  </a:txBody>
                  <a:tcPr marL="44873" marR="44873" anchor="ctr">
                    <a:solidFill>
                      <a:srgbClr val="FFFF00"/>
                    </a:solidFill>
                  </a:tcPr>
                </a:tc>
                <a:tc>
                  <a:txBody>
                    <a:bodyPr/>
                    <a:lstStyle/>
                    <a:p>
                      <a:pPr algn="ctr"/>
                      <a:r>
                        <a:rPr lang="en-US" dirty="0"/>
                        <a:t>12</a:t>
                      </a:r>
                    </a:p>
                  </a:txBody>
                  <a:tcPr marL="44873" marR="44873" anchor="ctr">
                    <a:solidFill>
                      <a:srgbClr val="FFC000"/>
                    </a:solidFill>
                  </a:tcPr>
                </a:tc>
                <a:tc>
                  <a:txBody>
                    <a:bodyPr/>
                    <a:lstStyle/>
                    <a:p>
                      <a:pPr algn="ctr"/>
                      <a:r>
                        <a:rPr lang="en-US" dirty="0"/>
                        <a:t>16</a:t>
                      </a:r>
                    </a:p>
                  </a:txBody>
                  <a:tcPr marL="44873" marR="44873" anchor="ctr">
                    <a:solidFill>
                      <a:srgbClr val="FF0000"/>
                    </a:solidFill>
                  </a:tcPr>
                </a:tc>
                <a:tc>
                  <a:txBody>
                    <a:bodyPr/>
                    <a:lstStyle/>
                    <a:p>
                      <a:pPr algn="ctr"/>
                      <a:r>
                        <a:rPr lang="en-US" dirty="0"/>
                        <a:t>20</a:t>
                      </a:r>
                    </a:p>
                  </a:txBody>
                  <a:tcPr marL="44873" marR="44873" anchor="ctr">
                    <a:solidFill>
                      <a:srgbClr val="FF0000"/>
                    </a:solidFill>
                  </a:tcPr>
                </a:tc>
                <a:extLst>
                  <a:ext uri="{0D108BD9-81ED-4DB2-BD59-A6C34878D82A}">
                    <a16:rowId xmlns:a16="http://schemas.microsoft.com/office/drawing/2014/main" xmlns="" val="3106143887"/>
                  </a:ext>
                </a:extLst>
              </a:tr>
              <a:tr h="721525">
                <a:tc vMerge="1">
                  <a:txBody>
                    <a:bodyPr/>
                    <a:lstStyle/>
                    <a:p>
                      <a:endParaRPr lang="en-GB"/>
                    </a:p>
                  </a:txBody>
                  <a:tcPr/>
                </a:tc>
                <a:tc>
                  <a:txBody>
                    <a:bodyPr/>
                    <a:lstStyle/>
                    <a:p>
                      <a:pPr algn="ctr"/>
                      <a:r>
                        <a:rPr lang="en-US" dirty="0"/>
                        <a:t>Severe</a:t>
                      </a:r>
                    </a:p>
                    <a:p>
                      <a:pPr algn="ctr"/>
                      <a:r>
                        <a:rPr lang="en-US" dirty="0"/>
                        <a:t>(3)</a:t>
                      </a:r>
                    </a:p>
                  </a:txBody>
                  <a:tcPr marL="44873" marR="44873"/>
                </a:tc>
                <a:tc>
                  <a:txBody>
                    <a:bodyPr/>
                    <a:lstStyle/>
                    <a:p>
                      <a:pPr algn="ctr"/>
                      <a:r>
                        <a:rPr lang="en-US" dirty="0"/>
                        <a:t>3</a:t>
                      </a:r>
                    </a:p>
                  </a:txBody>
                  <a:tcPr marL="44873" marR="44873" anchor="ctr">
                    <a:solidFill>
                      <a:srgbClr val="92D050"/>
                    </a:solidFill>
                  </a:tcPr>
                </a:tc>
                <a:tc>
                  <a:txBody>
                    <a:bodyPr/>
                    <a:lstStyle/>
                    <a:p>
                      <a:pPr algn="ctr"/>
                      <a:r>
                        <a:rPr lang="en-US" dirty="0"/>
                        <a:t>6</a:t>
                      </a:r>
                    </a:p>
                  </a:txBody>
                  <a:tcPr marL="44873" marR="44873" anchor="ctr">
                    <a:solidFill>
                      <a:srgbClr val="FFFF00"/>
                    </a:solidFill>
                  </a:tcPr>
                </a:tc>
                <a:tc>
                  <a:txBody>
                    <a:bodyPr/>
                    <a:lstStyle/>
                    <a:p>
                      <a:pPr algn="ctr"/>
                      <a:r>
                        <a:rPr lang="en-US" dirty="0"/>
                        <a:t>9</a:t>
                      </a:r>
                    </a:p>
                  </a:txBody>
                  <a:tcPr marL="44873" marR="44873" anchor="ctr">
                    <a:solidFill>
                      <a:srgbClr val="FFC000"/>
                    </a:solidFill>
                  </a:tcPr>
                </a:tc>
                <a:tc>
                  <a:txBody>
                    <a:bodyPr/>
                    <a:lstStyle/>
                    <a:p>
                      <a:pPr algn="ctr"/>
                      <a:r>
                        <a:rPr lang="en-US" dirty="0"/>
                        <a:t>12</a:t>
                      </a:r>
                    </a:p>
                  </a:txBody>
                  <a:tcPr marL="44873" marR="44873" anchor="ctr">
                    <a:solidFill>
                      <a:srgbClr val="FFC000"/>
                    </a:solidFill>
                  </a:tcPr>
                </a:tc>
                <a:tc>
                  <a:txBody>
                    <a:bodyPr/>
                    <a:lstStyle/>
                    <a:p>
                      <a:pPr algn="ctr"/>
                      <a:r>
                        <a:rPr lang="en-US" dirty="0"/>
                        <a:t>15</a:t>
                      </a:r>
                    </a:p>
                  </a:txBody>
                  <a:tcPr marL="44873" marR="44873" anchor="ctr">
                    <a:solidFill>
                      <a:srgbClr val="FF0000"/>
                    </a:solidFill>
                  </a:tcPr>
                </a:tc>
                <a:extLst>
                  <a:ext uri="{0D108BD9-81ED-4DB2-BD59-A6C34878D82A}">
                    <a16:rowId xmlns:a16="http://schemas.microsoft.com/office/drawing/2014/main" xmlns="" val="90245510"/>
                  </a:ext>
                </a:extLst>
              </a:tr>
              <a:tr h="721525">
                <a:tc vMerge="1">
                  <a:txBody>
                    <a:bodyPr/>
                    <a:lstStyle/>
                    <a:p>
                      <a:endParaRPr lang="en-US" dirty="0"/>
                    </a:p>
                  </a:txBody>
                  <a:tcPr marL="44873" marR="44873"/>
                </a:tc>
                <a:tc>
                  <a:txBody>
                    <a:bodyPr/>
                    <a:lstStyle/>
                    <a:p>
                      <a:pPr algn="ctr"/>
                      <a:r>
                        <a:rPr lang="en-US" dirty="0"/>
                        <a:t>Minor</a:t>
                      </a:r>
                    </a:p>
                    <a:p>
                      <a:pPr algn="ctr"/>
                      <a:r>
                        <a:rPr lang="en-US" dirty="0"/>
                        <a:t>(2)</a:t>
                      </a:r>
                    </a:p>
                  </a:txBody>
                  <a:tcPr marL="44873" marR="44873"/>
                </a:tc>
                <a:tc>
                  <a:txBody>
                    <a:bodyPr/>
                    <a:lstStyle/>
                    <a:p>
                      <a:pPr algn="ctr"/>
                      <a:r>
                        <a:rPr lang="en-US" dirty="0"/>
                        <a:t>2</a:t>
                      </a:r>
                    </a:p>
                  </a:txBody>
                  <a:tcPr marL="44873" marR="44873" anchor="ctr">
                    <a:solidFill>
                      <a:srgbClr val="92D050"/>
                    </a:solidFill>
                  </a:tcPr>
                </a:tc>
                <a:tc>
                  <a:txBody>
                    <a:bodyPr/>
                    <a:lstStyle/>
                    <a:p>
                      <a:pPr algn="ctr"/>
                      <a:r>
                        <a:rPr lang="en-US" dirty="0"/>
                        <a:t>4</a:t>
                      </a:r>
                    </a:p>
                  </a:txBody>
                  <a:tcPr marL="44873" marR="44873" anchor="ctr">
                    <a:solidFill>
                      <a:srgbClr val="92D050"/>
                    </a:solidFill>
                  </a:tcPr>
                </a:tc>
                <a:tc>
                  <a:txBody>
                    <a:bodyPr/>
                    <a:lstStyle/>
                    <a:p>
                      <a:pPr algn="ctr"/>
                      <a:r>
                        <a:rPr lang="en-US" dirty="0"/>
                        <a:t>6</a:t>
                      </a:r>
                    </a:p>
                  </a:txBody>
                  <a:tcPr marL="44873" marR="44873" anchor="ctr">
                    <a:solidFill>
                      <a:srgbClr val="FFFF00"/>
                    </a:solidFill>
                  </a:tcPr>
                </a:tc>
                <a:tc>
                  <a:txBody>
                    <a:bodyPr/>
                    <a:lstStyle/>
                    <a:p>
                      <a:pPr algn="ctr"/>
                      <a:r>
                        <a:rPr lang="en-US" dirty="0"/>
                        <a:t>8</a:t>
                      </a:r>
                    </a:p>
                  </a:txBody>
                  <a:tcPr marL="44873" marR="44873" anchor="ctr">
                    <a:solidFill>
                      <a:srgbClr val="FFFF00"/>
                    </a:solidFill>
                  </a:tcPr>
                </a:tc>
                <a:tc>
                  <a:txBody>
                    <a:bodyPr/>
                    <a:lstStyle/>
                    <a:p>
                      <a:pPr algn="ctr"/>
                      <a:r>
                        <a:rPr lang="en-US" dirty="0"/>
                        <a:t>10</a:t>
                      </a:r>
                    </a:p>
                  </a:txBody>
                  <a:tcPr marL="44873" marR="44873" anchor="ctr">
                    <a:solidFill>
                      <a:srgbClr val="FFC000"/>
                    </a:solidFill>
                  </a:tcPr>
                </a:tc>
                <a:extLst>
                  <a:ext uri="{0D108BD9-81ED-4DB2-BD59-A6C34878D82A}">
                    <a16:rowId xmlns:a16="http://schemas.microsoft.com/office/drawing/2014/main" xmlns="" val="10003"/>
                  </a:ext>
                </a:extLst>
              </a:tr>
              <a:tr h="721525">
                <a:tc vMerge="1">
                  <a:txBody>
                    <a:bodyPr/>
                    <a:lstStyle/>
                    <a:p>
                      <a:endParaRPr lang="en-US" dirty="0"/>
                    </a:p>
                  </a:txBody>
                  <a:tcPr marL="44873" marR="44873"/>
                </a:tc>
                <a:tc>
                  <a:txBody>
                    <a:bodyPr/>
                    <a:lstStyle/>
                    <a:p>
                      <a:pPr algn="ctr"/>
                      <a:r>
                        <a:rPr lang="en-US" dirty="0"/>
                        <a:t>Insignificant</a:t>
                      </a:r>
                    </a:p>
                    <a:p>
                      <a:pPr algn="ctr"/>
                      <a:r>
                        <a:rPr lang="en-US" dirty="0"/>
                        <a:t>(1)</a:t>
                      </a:r>
                    </a:p>
                  </a:txBody>
                  <a:tcPr marL="44873" marR="44873"/>
                </a:tc>
                <a:tc>
                  <a:txBody>
                    <a:bodyPr/>
                    <a:lstStyle/>
                    <a:p>
                      <a:pPr algn="ctr"/>
                      <a:r>
                        <a:rPr lang="en-US" dirty="0"/>
                        <a:t>1</a:t>
                      </a:r>
                    </a:p>
                  </a:txBody>
                  <a:tcPr marL="44873" marR="44873" anchor="ctr">
                    <a:solidFill>
                      <a:srgbClr val="92D050"/>
                    </a:solidFill>
                  </a:tcPr>
                </a:tc>
                <a:tc>
                  <a:txBody>
                    <a:bodyPr/>
                    <a:lstStyle/>
                    <a:p>
                      <a:pPr algn="ctr"/>
                      <a:r>
                        <a:rPr lang="en-US" dirty="0"/>
                        <a:t>2</a:t>
                      </a:r>
                    </a:p>
                  </a:txBody>
                  <a:tcPr marL="44873" marR="44873" anchor="ctr">
                    <a:solidFill>
                      <a:srgbClr val="92D050"/>
                    </a:solidFill>
                  </a:tcPr>
                </a:tc>
                <a:tc>
                  <a:txBody>
                    <a:bodyPr/>
                    <a:lstStyle/>
                    <a:p>
                      <a:pPr algn="ctr"/>
                      <a:r>
                        <a:rPr lang="en-US" dirty="0"/>
                        <a:t>3</a:t>
                      </a:r>
                    </a:p>
                  </a:txBody>
                  <a:tcPr marL="44873" marR="44873" anchor="ctr">
                    <a:solidFill>
                      <a:srgbClr val="92D050"/>
                    </a:solidFill>
                  </a:tcPr>
                </a:tc>
                <a:tc>
                  <a:txBody>
                    <a:bodyPr/>
                    <a:lstStyle/>
                    <a:p>
                      <a:pPr algn="ctr"/>
                      <a:r>
                        <a:rPr lang="en-US" dirty="0"/>
                        <a:t>4</a:t>
                      </a:r>
                    </a:p>
                  </a:txBody>
                  <a:tcPr marL="44873" marR="44873" anchor="ctr">
                    <a:solidFill>
                      <a:srgbClr val="92D050"/>
                    </a:solidFill>
                  </a:tcPr>
                </a:tc>
                <a:tc>
                  <a:txBody>
                    <a:bodyPr/>
                    <a:lstStyle/>
                    <a:p>
                      <a:pPr algn="ctr"/>
                      <a:r>
                        <a:rPr lang="en-US" dirty="0"/>
                        <a:t>5</a:t>
                      </a:r>
                    </a:p>
                  </a:txBody>
                  <a:tcPr marL="44873" marR="44873" anchor="ctr">
                    <a:solidFill>
                      <a:srgbClr val="FFFF00"/>
                    </a:solidFill>
                  </a:tcPr>
                </a:tc>
                <a:extLst>
                  <a:ext uri="{0D108BD9-81ED-4DB2-BD59-A6C34878D82A}">
                    <a16:rowId xmlns:a16="http://schemas.microsoft.com/office/drawing/2014/main" xmlns="" val="10004"/>
                  </a:ext>
                </a:extLst>
              </a:tr>
            </a:tbl>
          </a:graphicData>
        </a:graphic>
      </p:graphicFrame>
      <p:sp>
        <p:nvSpPr>
          <p:cNvPr id="3" name="Title 2"/>
          <p:cNvSpPr>
            <a:spLocks noGrp="1"/>
          </p:cNvSpPr>
          <p:nvPr>
            <p:ph type="title"/>
          </p:nvPr>
        </p:nvSpPr>
        <p:spPr>
          <a:xfrm>
            <a:off x="495977" y="256951"/>
            <a:ext cx="8229600" cy="587259"/>
          </a:xfrm>
        </p:spPr>
        <p:txBody>
          <a:bodyPr>
            <a:normAutofit/>
          </a:bodyPr>
          <a:lstStyle/>
          <a:p>
            <a:r>
              <a:rPr lang="en-US" dirty="0"/>
              <a:t>Risk Value Matrix (</a:t>
            </a:r>
            <a:r>
              <a:rPr lang="en-US" dirty="0">
                <a:solidFill>
                  <a:srgbClr val="FF0000"/>
                </a:solidFill>
              </a:rPr>
              <a:t>G1138 Table 3</a:t>
            </a:r>
            <a:r>
              <a:rPr lang="en-US" dirty="0"/>
              <a:t>)</a:t>
            </a:r>
          </a:p>
        </p:txBody>
      </p:sp>
      <p:sp>
        <p:nvSpPr>
          <p:cNvPr id="2" name="Date Placeholder 1"/>
          <p:cNvSpPr>
            <a:spLocks noGrp="1"/>
          </p:cNvSpPr>
          <p:nvPr>
            <p:ph type="dt" sz="half" idx="10"/>
          </p:nvPr>
        </p:nvSpPr>
        <p:spPr/>
        <p:txBody>
          <a:bodyPr/>
          <a:lstStyle/>
          <a:p>
            <a:fld id="{C6761A58-8564-4CED-88C8-A075E855B8DE}" type="datetime1">
              <a:rPr lang="en-GB" smtClean="0"/>
              <a:t>24/02/2018</a:t>
            </a:fld>
            <a:endParaRPr lang="en-US" dirty="0"/>
          </a:p>
        </p:txBody>
      </p:sp>
      <p:sp>
        <p:nvSpPr>
          <p:cNvPr id="6" name="Footer Placeholder 5"/>
          <p:cNvSpPr>
            <a:spLocks noGrp="1"/>
          </p:cNvSpPr>
          <p:nvPr>
            <p:ph type="ftr" sz="quarter" idx="11"/>
          </p:nvPr>
        </p:nvSpPr>
        <p:spPr>
          <a:xfrm>
            <a:off x="1547664" y="6356350"/>
            <a:ext cx="5904656" cy="365125"/>
          </a:xfrm>
        </p:spPr>
        <p:txBody>
          <a:bodyPr/>
          <a:lstStyle/>
          <a:p>
            <a:r>
              <a:rPr lang="en-GB"/>
              <a:t>Brief to SWPHC Fiji 20 Feb 2018</a:t>
            </a:r>
            <a:endParaRPr lang="en-US" dirty="0"/>
          </a:p>
        </p:txBody>
      </p:sp>
      <p:sp>
        <p:nvSpPr>
          <p:cNvPr id="7" name="Slide Number Placeholder 6"/>
          <p:cNvSpPr>
            <a:spLocks noGrp="1"/>
          </p:cNvSpPr>
          <p:nvPr>
            <p:ph type="sldNum" sz="quarter" idx="12"/>
          </p:nvPr>
        </p:nvSpPr>
        <p:spPr/>
        <p:txBody>
          <a:bodyPr/>
          <a:lstStyle/>
          <a:p>
            <a:fld id="{38A18EDB-7950-48C8-8830-B44F92E019B5}" type="slidenum">
              <a:rPr lang="en-US" smtClean="0"/>
              <a:pPr/>
              <a:t>18</a:t>
            </a:fld>
            <a:endParaRPr lang="en-US" dirty="0"/>
          </a:p>
        </p:txBody>
      </p:sp>
    </p:spTree>
    <p:extLst>
      <p:ext uri="{BB962C8B-B14F-4D97-AF65-F5344CB8AC3E}">
        <p14:creationId xmlns:p14="http://schemas.microsoft.com/office/powerpoint/2010/main" val="40338034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0AA08D-8CF6-4440-ACE2-E49EA7DB3E98}"/>
              </a:ext>
            </a:extLst>
          </p:cNvPr>
          <p:cNvSpPr>
            <a:spLocks noGrp="1"/>
          </p:cNvSpPr>
          <p:nvPr>
            <p:ph type="title"/>
          </p:nvPr>
        </p:nvSpPr>
        <p:spPr>
          <a:xfrm>
            <a:off x="533400" y="227836"/>
            <a:ext cx="8229600" cy="752891"/>
          </a:xfrm>
        </p:spPr>
        <p:txBody>
          <a:bodyPr/>
          <a:lstStyle/>
          <a:p>
            <a:r>
              <a:rPr lang="en-GB" sz="3200" dirty="0"/>
              <a:t>Probability and Impact Scores 1 – 5 </a:t>
            </a:r>
            <a:r>
              <a:rPr lang="en-GB" sz="3200" dirty="0">
                <a:solidFill>
                  <a:srgbClr val="FF0000"/>
                </a:solidFill>
              </a:rPr>
              <a:t>GL G1138.4.5</a:t>
            </a:r>
          </a:p>
        </p:txBody>
      </p:sp>
      <p:sp>
        <p:nvSpPr>
          <p:cNvPr id="3" name="Content Placeholder 2">
            <a:extLst>
              <a:ext uri="{FF2B5EF4-FFF2-40B4-BE49-F238E27FC236}">
                <a16:creationId xmlns:a16="http://schemas.microsoft.com/office/drawing/2014/main" xmlns="" id="{E01CD4E4-920D-43B4-8B96-41AF3B3E93F3}"/>
              </a:ext>
            </a:extLst>
          </p:cNvPr>
          <p:cNvSpPr>
            <a:spLocks noGrp="1"/>
          </p:cNvSpPr>
          <p:nvPr>
            <p:ph sz="half" idx="1"/>
          </p:nvPr>
        </p:nvSpPr>
        <p:spPr>
          <a:xfrm>
            <a:off x="511460" y="1211580"/>
            <a:ext cx="4038600" cy="4881716"/>
          </a:xfrm>
        </p:spPr>
        <p:txBody>
          <a:bodyPr/>
          <a:lstStyle/>
          <a:p>
            <a:pPr>
              <a:lnSpc>
                <a:spcPct val="100000"/>
              </a:lnSpc>
              <a:spcAft>
                <a:spcPts val="600"/>
              </a:spcAft>
            </a:pPr>
            <a:r>
              <a:rPr lang="en-GB" dirty="0">
                <a:solidFill>
                  <a:schemeClr val="tx1"/>
                </a:solidFill>
              </a:rPr>
              <a:t>Proposed criteria scores for probability and impact in the GL are </a:t>
            </a:r>
            <a:r>
              <a:rPr lang="en-GB" dirty="0">
                <a:solidFill>
                  <a:srgbClr val="FF0000"/>
                </a:solidFill>
              </a:rPr>
              <a:t>not “set in stone</a:t>
            </a:r>
            <a:r>
              <a:rPr lang="en-GB" dirty="0">
                <a:solidFill>
                  <a:schemeClr val="tx1"/>
                </a:solidFill>
              </a:rPr>
              <a:t>”</a:t>
            </a:r>
          </a:p>
          <a:p>
            <a:pPr>
              <a:lnSpc>
                <a:spcPct val="100000"/>
              </a:lnSpc>
              <a:spcAft>
                <a:spcPts val="600"/>
              </a:spcAft>
            </a:pPr>
            <a:endParaRPr lang="en-GB" dirty="0">
              <a:solidFill>
                <a:schemeClr val="tx1"/>
              </a:solidFill>
            </a:endParaRPr>
          </a:p>
          <a:p>
            <a:pPr>
              <a:lnSpc>
                <a:spcPct val="100000"/>
              </a:lnSpc>
              <a:spcAft>
                <a:spcPts val="600"/>
              </a:spcAft>
            </a:pPr>
            <a:r>
              <a:rPr lang="en-GB" dirty="0">
                <a:solidFill>
                  <a:schemeClr val="tx1"/>
                </a:solidFill>
              </a:rPr>
              <a:t>It must be for the </a:t>
            </a:r>
            <a:r>
              <a:rPr lang="en-GB" dirty="0">
                <a:solidFill>
                  <a:srgbClr val="FF0000"/>
                </a:solidFill>
              </a:rPr>
              <a:t>CA to determine the most appropriate criteria </a:t>
            </a:r>
            <a:r>
              <a:rPr lang="en-GB" dirty="0">
                <a:solidFill>
                  <a:schemeClr val="tx1"/>
                </a:solidFill>
              </a:rPr>
              <a:t>for the task to be addressed</a:t>
            </a:r>
          </a:p>
          <a:p>
            <a:pPr>
              <a:lnSpc>
                <a:spcPct val="100000"/>
              </a:lnSpc>
              <a:spcAft>
                <a:spcPts val="600"/>
              </a:spcAft>
            </a:pPr>
            <a:endParaRPr lang="en-GB" dirty="0">
              <a:solidFill>
                <a:schemeClr val="tx1"/>
              </a:solidFill>
            </a:endParaRPr>
          </a:p>
        </p:txBody>
      </p:sp>
      <p:graphicFrame>
        <p:nvGraphicFramePr>
          <p:cNvPr id="8" name="Content Placeholder 7">
            <a:extLst>
              <a:ext uri="{FF2B5EF4-FFF2-40B4-BE49-F238E27FC236}">
                <a16:creationId xmlns:a16="http://schemas.microsoft.com/office/drawing/2014/main" xmlns="" id="{13D3EDA2-1B86-4029-A071-86EA398BED55}"/>
              </a:ext>
            </a:extLst>
          </p:cNvPr>
          <p:cNvGraphicFramePr>
            <a:graphicFrameLocks noGrp="1"/>
          </p:cNvGraphicFramePr>
          <p:nvPr>
            <p:ph sz="half" idx="2"/>
            <p:extLst/>
          </p:nvPr>
        </p:nvGraphicFramePr>
        <p:xfrm>
          <a:off x="4550060" y="2255520"/>
          <a:ext cx="4251834" cy="2346960"/>
        </p:xfrm>
        <a:graphic>
          <a:graphicData uri="http://schemas.openxmlformats.org/drawingml/2006/table">
            <a:tbl>
              <a:tblPr firstRow="1" bandRow="1">
                <a:tableStyleId>{5C22544A-7EE6-4342-B048-85BDC9FD1C3A}</a:tableStyleId>
              </a:tblPr>
              <a:tblGrid>
                <a:gridCol w="1008628">
                  <a:extLst>
                    <a:ext uri="{9D8B030D-6E8A-4147-A177-3AD203B41FA5}">
                      <a16:colId xmlns:a16="http://schemas.microsoft.com/office/drawing/2014/main" xmlns="" val="488511986"/>
                    </a:ext>
                  </a:extLst>
                </a:gridCol>
                <a:gridCol w="1516199">
                  <a:extLst>
                    <a:ext uri="{9D8B030D-6E8A-4147-A177-3AD203B41FA5}">
                      <a16:colId xmlns:a16="http://schemas.microsoft.com/office/drawing/2014/main" xmlns="" val="2096793659"/>
                    </a:ext>
                  </a:extLst>
                </a:gridCol>
                <a:gridCol w="1727007">
                  <a:extLst>
                    <a:ext uri="{9D8B030D-6E8A-4147-A177-3AD203B41FA5}">
                      <a16:colId xmlns:a16="http://schemas.microsoft.com/office/drawing/2014/main" xmlns="" val="479375407"/>
                    </a:ext>
                  </a:extLst>
                </a:gridCol>
              </a:tblGrid>
              <a:tr h="370840">
                <a:tc gridSpan="3">
                  <a:txBody>
                    <a:bodyPr/>
                    <a:lstStyle/>
                    <a:p>
                      <a:pPr algn="ctr"/>
                      <a:r>
                        <a:rPr lang="en-GB" sz="2800" dirty="0"/>
                        <a:t>Minor = 2</a:t>
                      </a: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xmlns="" val="1995703883"/>
                  </a:ext>
                </a:extLst>
              </a:tr>
              <a:tr h="370840">
                <a:tc>
                  <a:txBody>
                    <a:bodyPr/>
                    <a:lstStyle/>
                    <a:p>
                      <a:r>
                        <a:rPr lang="en-GB" dirty="0"/>
                        <a:t>Minor injury</a:t>
                      </a:r>
                    </a:p>
                  </a:txBody>
                  <a:tcPr/>
                </a:tc>
                <a:tc>
                  <a:txBody>
                    <a:bodyPr/>
                    <a:lstStyle/>
                    <a:p>
                      <a:r>
                        <a:rPr lang="en-GB" dirty="0"/>
                        <a:t>Financial loss $1,000 - $50,000</a:t>
                      </a:r>
                    </a:p>
                  </a:txBody>
                  <a:tcPr/>
                </a:tc>
                <a:tc>
                  <a:txBody>
                    <a:bodyPr/>
                    <a:lstStyle/>
                    <a:p>
                      <a:r>
                        <a:rPr lang="en-GB" dirty="0"/>
                        <a:t>Limited environmental damage</a:t>
                      </a:r>
                    </a:p>
                  </a:txBody>
                  <a:tcPr/>
                </a:tc>
                <a:extLst>
                  <a:ext uri="{0D108BD9-81ED-4DB2-BD59-A6C34878D82A}">
                    <a16:rowId xmlns:a16="http://schemas.microsoft.com/office/drawing/2014/main" xmlns="" val="171952019"/>
                  </a:ext>
                </a:extLst>
              </a:tr>
              <a:tr h="370840">
                <a:tc>
                  <a:txBody>
                    <a:bodyPr/>
                    <a:lstStyle/>
                    <a:p>
                      <a:r>
                        <a:rPr lang="en-GB" dirty="0">
                          <a:solidFill>
                            <a:srgbClr val="FF0000"/>
                          </a:solidFill>
                        </a:rPr>
                        <a:t>5 injured people</a:t>
                      </a:r>
                    </a:p>
                  </a:txBody>
                  <a:tcPr/>
                </a:tc>
                <a:tc>
                  <a:txBody>
                    <a:bodyPr/>
                    <a:lstStyle/>
                    <a:p>
                      <a:r>
                        <a:rPr lang="en-GB" dirty="0">
                          <a:solidFill>
                            <a:srgbClr val="FF0000"/>
                          </a:solidFill>
                        </a:rPr>
                        <a:t>$10,000 - $100,000</a:t>
                      </a:r>
                    </a:p>
                  </a:txBody>
                  <a:tcPr/>
                </a:tc>
                <a:tc>
                  <a:txBody>
                    <a:bodyPr/>
                    <a:lstStyle/>
                    <a:p>
                      <a:r>
                        <a:rPr lang="en-GB" dirty="0">
                          <a:solidFill>
                            <a:srgbClr val="FF0000"/>
                          </a:solidFill>
                        </a:rPr>
                        <a:t>PSSA not affected</a:t>
                      </a:r>
                    </a:p>
                  </a:txBody>
                  <a:tcPr/>
                </a:tc>
                <a:extLst>
                  <a:ext uri="{0D108BD9-81ED-4DB2-BD59-A6C34878D82A}">
                    <a16:rowId xmlns:a16="http://schemas.microsoft.com/office/drawing/2014/main" xmlns="" val="2137061796"/>
                  </a:ext>
                </a:extLst>
              </a:tr>
            </a:tbl>
          </a:graphicData>
        </a:graphic>
      </p:graphicFrame>
      <p:sp>
        <p:nvSpPr>
          <p:cNvPr id="5" name="Date Placeholder 4">
            <a:extLst>
              <a:ext uri="{FF2B5EF4-FFF2-40B4-BE49-F238E27FC236}">
                <a16:creationId xmlns:a16="http://schemas.microsoft.com/office/drawing/2014/main" xmlns="" id="{C6377954-D4BC-4508-BE04-1B51107C2853}"/>
              </a:ext>
            </a:extLst>
          </p:cNvPr>
          <p:cNvSpPr>
            <a:spLocks noGrp="1"/>
          </p:cNvSpPr>
          <p:nvPr>
            <p:ph type="dt" sz="half" idx="10"/>
          </p:nvPr>
        </p:nvSpPr>
        <p:spPr/>
        <p:txBody>
          <a:bodyPr/>
          <a:lstStyle/>
          <a:p>
            <a:fld id="{ED61A32D-5747-48EC-A729-C1C93EB0C0FE}" type="datetime1">
              <a:rPr lang="en-GB" smtClean="0"/>
              <a:t>24/02/2018</a:t>
            </a:fld>
            <a:endParaRPr lang="en-US" dirty="0"/>
          </a:p>
        </p:txBody>
      </p:sp>
      <p:sp>
        <p:nvSpPr>
          <p:cNvPr id="6" name="Footer Placeholder 5">
            <a:extLst>
              <a:ext uri="{FF2B5EF4-FFF2-40B4-BE49-F238E27FC236}">
                <a16:creationId xmlns:a16="http://schemas.microsoft.com/office/drawing/2014/main" xmlns="" id="{A6959FE8-0A8B-433A-8D23-A9B7B19FE16B}"/>
              </a:ext>
            </a:extLst>
          </p:cNvPr>
          <p:cNvSpPr>
            <a:spLocks noGrp="1"/>
          </p:cNvSpPr>
          <p:nvPr>
            <p:ph type="ftr" sz="quarter" idx="11"/>
          </p:nvPr>
        </p:nvSpPr>
        <p:spPr/>
        <p:txBody>
          <a:bodyPr/>
          <a:lstStyle/>
          <a:p>
            <a:r>
              <a:rPr lang="en-GB"/>
              <a:t>Brief to SWPHC Fiji 20 Feb 2018</a:t>
            </a:r>
            <a:endParaRPr lang="en-US" dirty="0"/>
          </a:p>
        </p:txBody>
      </p:sp>
      <p:sp>
        <p:nvSpPr>
          <p:cNvPr id="7" name="Slide Number Placeholder 6">
            <a:extLst>
              <a:ext uri="{FF2B5EF4-FFF2-40B4-BE49-F238E27FC236}">
                <a16:creationId xmlns:a16="http://schemas.microsoft.com/office/drawing/2014/main" xmlns="" id="{29A08144-ED1C-4A72-A202-B97D1F251FCA}"/>
              </a:ext>
            </a:extLst>
          </p:cNvPr>
          <p:cNvSpPr>
            <a:spLocks noGrp="1"/>
          </p:cNvSpPr>
          <p:nvPr>
            <p:ph type="sldNum" sz="quarter" idx="12"/>
          </p:nvPr>
        </p:nvSpPr>
        <p:spPr/>
        <p:txBody>
          <a:bodyPr/>
          <a:lstStyle/>
          <a:p>
            <a:fld id="{38A18EDB-7950-48C8-8830-B44F92E019B5}" type="slidenum">
              <a:rPr lang="en-US" smtClean="0"/>
              <a:pPr/>
              <a:t>19</a:t>
            </a:fld>
            <a:endParaRPr lang="en-US" dirty="0"/>
          </a:p>
        </p:txBody>
      </p:sp>
      <p:cxnSp>
        <p:nvCxnSpPr>
          <p:cNvPr id="10" name="Straight Arrow Connector 9">
            <a:extLst>
              <a:ext uri="{FF2B5EF4-FFF2-40B4-BE49-F238E27FC236}">
                <a16:creationId xmlns:a16="http://schemas.microsoft.com/office/drawing/2014/main" xmlns="" id="{F9849D67-E9D2-46FD-A9F1-20CAF0EB4C65}"/>
              </a:ext>
            </a:extLst>
          </p:cNvPr>
          <p:cNvCxnSpPr/>
          <p:nvPr/>
        </p:nvCxnSpPr>
        <p:spPr>
          <a:xfrm>
            <a:off x="2843808" y="2420888"/>
            <a:ext cx="1728192" cy="684076"/>
          </a:xfrm>
          <a:prstGeom prst="straightConnector1">
            <a:avLst/>
          </a:prstGeom>
          <a:ln w="317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xmlns="" id="{6E3B72D3-37EA-4073-99FF-E56B4D890FFC}"/>
              </a:ext>
            </a:extLst>
          </p:cNvPr>
          <p:cNvCxnSpPr>
            <a:cxnSpLocks/>
          </p:cNvCxnSpPr>
          <p:nvPr/>
        </p:nvCxnSpPr>
        <p:spPr>
          <a:xfrm flipV="1">
            <a:off x="3419872" y="4314272"/>
            <a:ext cx="1044116" cy="7502"/>
          </a:xfrm>
          <a:prstGeom prst="straightConnector1">
            <a:avLst/>
          </a:prstGeom>
          <a:ln w="31750">
            <a:solidFill>
              <a:schemeClr val="bg2"/>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456396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1500"/>
                            </p:stCondLst>
                            <p:childTnLst>
                              <p:par>
                                <p:cTn id="12" presetID="10" presetClass="entr" presetSubtype="0" fill="hold" nodeType="afterEffect">
                                  <p:stCondLst>
                                    <p:cond delay="10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500"/>
                            </p:stCondLst>
                            <p:childTnLst>
                              <p:par>
                                <p:cTn id="21" presetID="10" presetClass="entr" presetSubtype="0" fill="hold" nodeType="afterEffect">
                                  <p:stCondLst>
                                    <p:cond delay="10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a:xfrm>
            <a:off x="1151620" y="4333082"/>
            <a:ext cx="6336704" cy="2040718"/>
          </a:xfrm>
        </p:spPr>
      </p:pic>
      <p:sp>
        <p:nvSpPr>
          <p:cNvPr id="3" name="Titre 2"/>
          <p:cNvSpPr>
            <a:spLocks noGrp="1"/>
          </p:cNvSpPr>
          <p:nvPr>
            <p:ph type="title"/>
          </p:nvPr>
        </p:nvSpPr>
        <p:spPr>
          <a:xfrm>
            <a:off x="684213" y="188640"/>
            <a:ext cx="7775575" cy="728250"/>
          </a:xfrm>
        </p:spPr>
        <p:txBody>
          <a:bodyPr/>
          <a:lstStyle/>
          <a:p>
            <a:r>
              <a:rPr lang="en-US" sz="3600" dirty="0"/>
              <a:t>IALA Strategic Vision and Goals for 2026</a:t>
            </a:r>
            <a:endParaRPr lang="en-GB" sz="3600" dirty="0"/>
          </a:p>
        </p:txBody>
      </p:sp>
      <p:sp>
        <p:nvSpPr>
          <p:cNvPr id="4" name="Espace réservé du contenu 3"/>
          <p:cNvSpPr>
            <a:spLocks noGrp="1"/>
          </p:cNvSpPr>
          <p:nvPr>
            <p:ph idx="1"/>
          </p:nvPr>
        </p:nvSpPr>
        <p:spPr>
          <a:xfrm>
            <a:off x="684213" y="916891"/>
            <a:ext cx="7775575" cy="3363991"/>
          </a:xfrm>
        </p:spPr>
        <p:txBody>
          <a:bodyPr/>
          <a:lstStyle/>
          <a:p>
            <a:pPr lvl="1"/>
            <a:r>
              <a:rPr lang="en-US" sz="1800" dirty="0"/>
              <a:t>Goal 1 </a:t>
            </a:r>
          </a:p>
          <a:p>
            <a:pPr lvl="1"/>
            <a:r>
              <a:rPr lang="en-US" sz="1800" dirty="0"/>
              <a:t>Ensure that aids to navigation systems and related services, including e-Navigation, Vessel Traffic Services, and emerging technologies, are harmonized through international cooperation and the provision of standards. </a:t>
            </a:r>
          </a:p>
          <a:p>
            <a:pPr lvl="1"/>
            <a:endParaRPr lang="en-US" sz="1800" dirty="0"/>
          </a:p>
          <a:p>
            <a:pPr lvl="1"/>
            <a:r>
              <a:rPr lang="en-US" sz="2400" dirty="0"/>
              <a:t>Goal 2 </a:t>
            </a:r>
          </a:p>
          <a:p>
            <a:pPr lvl="1"/>
            <a:r>
              <a:rPr lang="en-US" sz="2400" dirty="0"/>
              <a:t>All coastal states have contributed to an efficient global network of aids to navigation and services for the safety of navigation, </a:t>
            </a:r>
            <a:r>
              <a:rPr lang="en-US" sz="2400" dirty="0">
                <a:solidFill>
                  <a:srgbClr val="FF0000"/>
                </a:solidFill>
              </a:rPr>
              <a:t>through capacity building and the sharing of expertise.</a:t>
            </a:r>
            <a:endParaRPr lang="en-GB" sz="2400" dirty="0">
              <a:solidFill>
                <a:srgbClr val="FF0000"/>
              </a:solidFill>
            </a:endParaRPr>
          </a:p>
        </p:txBody>
      </p:sp>
      <p:sp>
        <p:nvSpPr>
          <p:cNvPr id="5" name="Espace réservé de la date 4"/>
          <p:cNvSpPr>
            <a:spLocks noGrp="1"/>
          </p:cNvSpPr>
          <p:nvPr>
            <p:ph type="dt" sz="half" idx="10"/>
          </p:nvPr>
        </p:nvSpPr>
        <p:spPr/>
        <p:txBody>
          <a:bodyPr/>
          <a:lstStyle/>
          <a:p>
            <a:fld id="{A9EE6EE3-809F-4023-8AE6-6C0983532733}" type="datetime1">
              <a:rPr lang="en-GB" smtClean="0">
                <a:solidFill>
                  <a:prstClr val="black"/>
                </a:solidFill>
              </a:rPr>
              <a:t>24/02/2018</a:t>
            </a:fld>
            <a:endParaRPr lang="en-GB" dirty="0">
              <a:solidFill>
                <a:prstClr val="black"/>
              </a:solidFill>
            </a:endParaRPr>
          </a:p>
        </p:txBody>
      </p:sp>
      <p:sp>
        <p:nvSpPr>
          <p:cNvPr id="6" name="Espace réservé du texte 5"/>
          <p:cNvSpPr>
            <a:spLocks noGrp="1"/>
          </p:cNvSpPr>
          <p:nvPr>
            <p:ph type="body" sz="quarter" idx="15"/>
          </p:nvPr>
        </p:nvSpPr>
        <p:spPr/>
        <p:txBody>
          <a:bodyPr/>
          <a:lstStyle/>
          <a:p>
            <a:endParaRPr lang="en-GB" dirty="0"/>
          </a:p>
        </p:txBody>
      </p:sp>
      <p:sp>
        <p:nvSpPr>
          <p:cNvPr id="2" name="Slide Number Placeholder 1"/>
          <p:cNvSpPr>
            <a:spLocks noGrp="1"/>
          </p:cNvSpPr>
          <p:nvPr>
            <p:ph type="sldNum" sz="quarter" idx="11"/>
          </p:nvPr>
        </p:nvSpPr>
        <p:spPr/>
        <p:txBody>
          <a:bodyPr/>
          <a:lstStyle/>
          <a:p>
            <a:fld id="{10C140CD-8AED-46FF-A9A2-77308F3F39AE}" type="slidenum">
              <a:rPr lang="en-GB" noProof="0" smtClean="0"/>
              <a:t>2</a:t>
            </a:fld>
            <a:endParaRPr lang="en-GB" noProof="0" dirty="0"/>
          </a:p>
        </p:txBody>
      </p:sp>
      <p:sp>
        <p:nvSpPr>
          <p:cNvPr id="8" name="Tijdelijke aanduiding voor voettekst 7"/>
          <p:cNvSpPr>
            <a:spLocks noGrp="1"/>
          </p:cNvSpPr>
          <p:nvPr>
            <p:ph type="ftr" sz="quarter" idx="12"/>
          </p:nvPr>
        </p:nvSpPr>
        <p:spPr/>
        <p:txBody>
          <a:bodyPr/>
          <a:lstStyle/>
          <a:p>
            <a:r>
              <a:rPr lang="en-GB" noProof="0"/>
              <a:t>Brief to SWPHC Fiji 20 Feb 2018</a:t>
            </a:r>
            <a:endParaRPr lang="en-GB" noProof="0" dirty="0"/>
          </a:p>
        </p:txBody>
      </p:sp>
    </p:spTree>
    <p:extLst>
      <p:ext uri="{BB962C8B-B14F-4D97-AF65-F5344CB8AC3E}">
        <p14:creationId xmlns:p14="http://schemas.microsoft.com/office/powerpoint/2010/main" val="220795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100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E7F96E-8979-432E-9A8F-CA6AED16A496}"/>
              </a:ext>
            </a:extLst>
          </p:cNvPr>
          <p:cNvSpPr>
            <a:spLocks noGrp="1"/>
          </p:cNvSpPr>
          <p:nvPr>
            <p:ph type="title"/>
          </p:nvPr>
        </p:nvSpPr>
        <p:spPr>
          <a:xfrm>
            <a:off x="457200" y="332656"/>
            <a:ext cx="8229600" cy="648072"/>
          </a:xfrm>
        </p:spPr>
        <p:txBody>
          <a:bodyPr/>
          <a:lstStyle/>
          <a:p>
            <a:r>
              <a:rPr lang="en-GB" dirty="0"/>
              <a:t>Risk Control Options (</a:t>
            </a:r>
            <a:r>
              <a:rPr lang="en-GB" dirty="0">
                <a:solidFill>
                  <a:srgbClr val="FF0000"/>
                </a:solidFill>
              </a:rPr>
              <a:t>RCO</a:t>
            </a:r>
            <a:r>
              <a:rPr lang="en-GB" dirty="0"/>
              <a:t>)</a:t>
            </a:r>
          </a:p>
        </p:txBody>
      </p:sp>
      <p:sp>
        <p:nvSpPr>
          <p:cNvPr id="3" name="Content Placeholder 2">
            <a:extLst>
              <a:ext uri="{FF2B5EF4-FFF2-40B4-BE49-F238E27FC236}">
                <a16:creationId xmlns:a16="http://schemas.microsoft.com/office/drawing/2014/main" xmlns="" id="{8384136B-8ABE-4AD5-AA5B-5F6C4B0125B8}"/>
              </a:ext>
            </a:extLst>
          </p:cNvPr>
          <p:cNvSpPr>
            <a:spLocks noGrp="1"/>
          </p:cNvSpPr>
          <p:nvPr>
            <p:ph sz="half" idx="1"/>
          </p:nvPr>
        </p:nvSpPr>
        <p:spPr>
          <a:xfrm>
            <a:off x="457200" y="1196753"/>
            <a:ext cx="7679196" cy="2448272"/>
          </a:xfrm>
        </p:spPr>
        <p:txBody>
          <a:bodyPr/>
          <a:lstStyle/>
          <a:p>
            <a:pPr>
              <a:spcAft>
                <a:spcPts val="600"/>
              </a:spcAft>
            </a:pPr>
            <a:r>
              <a:rPr lang="en-GB" dirty="0">
                <a:solidFill>
                  <a:schemeClr val="tx1"/>
                </a:solidFill>
              </a:rPr>
              <a:t>RCO for each undesirable incident reduce the risk to a level (</a:t>
            </a:r>
            <a:r>
              <a:rPr lang="en-GB" dirty="0">
                <a:solidFill>
                  <a:srgbClr val="FF0000"/>
                </a:solidFill>
              </a:rPr>
              <a:t>As Low As Reasonably Practicable - ALARP</a:t>
            </a:r>
            <a:r>
              <a:rPr lang="en-GB" dirty="0">
                <a:solidFill>
                  <a:schemeClr val="tx1"/>
                </a:solidFill>
              </a:rPr>
              <a:t>) which is acceptable to stakeholders</a:t>
            </a:r>
          </a:p>
          <a:p>
            <a:pPr>
              <a:spcAft>
                <a:spcPts val="600"/>
              </a:spcAft>
            </a:pPr>
            <a:r>
              <a:rPr lang="en-GB" dirty="0">
                <a:solidFill>
                  <a:schemeClr val="tx1"/>
                </a:solidFill>
              </a:rPr>
              <a:t>The Risk Value will determine what action is required (</a:t>
            </a:r>
            <a:r>
              <a:rPr lang="en-GB" dirty="0">
                <a:solidFill>
                  <a:srgbClr val="FF0000"/>
                </a:solidFill>
              </a:rPr>
              <a:t>G1138 Table 4</a:t>
            </a:r>
            <a:r>
              <a:rPr lang="en-GB" dirty="0">
                <a:solidFill>
                  <a:schemeClr val="tx1"/>
                </a:solidFill>
              </a:rPr>
              <a:t>)</a:t>
            </a:r>
          </a:p>
        </p:txBody>
      </p:sp>
      <p:graphicFrame>
        <p:nvGraphicFramePr>
          <p:cNvPr id="8" name="Content Placeholder 7">
            <a:extLst>
              <a:ext uri="{FF2B5EF4-FFF2-40B4-BE49-F238E27FC236}">
                <a16:creationId xmlns:a16="http://schemas.microsoft.com/office/drawing/2014/main" xmlns="" id="{5FF6B2B8-FD72-4D9E-8FFB-22EAFF576715}"/>
              </a:ext>
            </a:extLst>
          </p:cNvPr>
          <p:cNvGraphicFramePr>
            <a:graphicFrameLocks noGrp="1"/>
          </p:cNvGraphicFramePr>
          <p:nvPr>
            <p:ph sz="half" idx="2"/>
            <p:extLst/>
          </p:nvPr>
        </p:nvGraphicFramePr>
        <p:xfrm>
          <a:off x="457200" y="3717453"/>
          <a:ext cx="7900256" cy="2392680"/>
        </p:xfrm>
        <a:graphic>
          <a:graphicData uri="http://schemas.openxmlformats.org/drawingml/2006/table">
            <a:tbl>
              <a:tblPr firstRow="1" bandRow="1">
                <a:tableStyleId>{5C22544A-7EE6-4342-B048-85BDC9FD1C3A}</a:tableStyleId>
              </a:tblPr>
              <a:tblGrid>
                <a:gridCol w="1280361">
                  <a:extLst>
                    <a:ext uri="{9D8B030D-6E8A-4147-A177-3AD203B41FA5}">
                      <a16:colId xmlns:a16="http://schemas.microsoft.com/office/drawing/2014/main" xmlns="" val="1091945602"/>
                    </a:ext>
                  </a:extLst>
                </a:gridCol>
                <a:gridCol w="1471323">
                  <a:extLst>
                    <a:ext uri="{9D8B030D-6E8A-4147-A177-3AD203B41FA5}">
                      <a16:colId xmlns:a16="http://schemas.microsoft.com/office/drawing/2014/main" xmlns="" val="1815312029"/>
                    </a:ext>
                  </a:extLst>
                </a:gridCol>
                <a:gridCol w="5148572">
                  <a:extLst>
                    <a:ext uri="{9D8B030D-6E8A-4147-A177-3AD203B41FA5}">
                      <a16:colId xmlns:a16="http://schemas.microsoft.com/office/drawing/2014/main" xmlns="" val="1171146494"/>
                    </a:ext>
                  </a:extLst>
                </a:gridCol>
              </a:tblGrid>
              <a:tr h="122855">
                <a:tc>
                  <a:txBody>
                    <a:bodyPr/>
                    <a:lstStyle/>
                    <a:p>
                      <a:pPr algn="ctr"/>
                      <a:r>
                        <a:rPr lang="en-GB" dirty="0"/>
                        <a:t>Risk Value</a:t>
                      </a:r>
                    </a:p>
                  </a:txBody>
                  <a:tcPr/>
                </a:tc>
                <a:tc>
                  <a:txBody>
                    <a:bodyPr/>
                    <a:lstStyle/>
                    <a:p>
                      <a:pPr algn="ctr"/>
                      <a:r>
                        <a:rPr lang="en-GB" dirty="0"/>
                        <a:t>Risk Category</a:t>
                      </a:r>
                    </a:p>
                  </a:txBody>
                  <a:tcPr/>
                </a:tc>
                <a:tc>
                  <a:txBody>
                    <a:bodyPr/>
                    <a:lstStyle/>
                    <a:p>
                      <a:pPr algn="ctr"/>
                      <a:r>
                        <a:rPr lang="en-GB" dirty="0"/>
                        <a:t>Action Required</a:t>
                      </a:r>
                    </a:p>
                  </a:txBody>
                  <a:tcPr/>
                </a:tc>
                <a:extLst>
                  <a:ext uri="{0D108BD9-81ED-4DB2-BD59-A6C34878D82A}">
                    <a16:rowId xmlns:a16="http://schemas.microsoft.com/office/drawing/2014/main" xmlns="" val="3778325466"/>
                  </a:ext>
                </a:extLst>
              </a:tr>
              <a:tr h="370840">
                <a:tc>
                  <a:txBody>
                    <a:bodyPr/>
                    <a:lstStyle/>
                    <a:p>
                      <a:pPr algn="ctr"/>
                      <a:r>
                        <a:rPr lang="en-GB" dirty="0"/>
                        <a:t>1 - 4</a:t>
                      </a:r>
                    </a:p>
                  </a:txBody>
                  <a:tcPr/>
                </a:tc>
                <a:tc>
                  <a:txBody>
                    <a:bodyPr/>
                    <a:lstStyle/>
                    <a:p>
                      <a:pPr algn="ctr"/>
                      <a:r>
                        <a:rPr lang="en-GB" dirty="0"/>
                        <a:t>Green</a:t>
                      </a:r>
                    </a:p>
                  </a:txBody>
                  <a:tcPr>
                    <a:solidFill>
                      <a:srgbClr val="92D050"/>
                    </a:solidFill>
                  </a:tcPr>
                </a:tc>
                <a:tc>
                  <a:txBody>
                    <a:bodyPr/>
                    <a:lstStyle/>
                    <a:p>
                      <a:r>
                        <a:rPr lang="en-GB" dirty="0"/>
                        <a:t>Low risk. No RCOs unless implemented at low cost</a:t>
                      </a:r>
                    </a:p>
                  </a:txBody>
                  <a:tcPr/>
                </a:tc>
                <a:extLst>
                  <a:ext uri="{0D108BD9-81ED-4DB2-BD59-A6C34878D82A}">
                    <a16:rowId xmlns:a16="http://schemas.microsoft.com/office/drawing/2014/main" xmlns="" val="186192768"/>
                  </a:ext>
                </a:extLst>
              </a:tr>
              <a:tr h="370840">
                <a:tc>
                  <a:txBody>
                    <a:bodyPr/>
                    <a:lstStyle/>
                    <a:p>
                      <a:pPr algn="ctr"/>
                      <a:r>
                        <a:rPr lang="en-GB" dirty="0"/>
                        <a:t>5 - 8</a:t>
                      </a:r>
                    </a:p>
                  </a:txBody>
                  <a:tcPr/>
                </a:tc>
                <a:tc>
                  <a:txBody>
                    <a:bodyPr/>
                    <a:lstStyle/>
                    <a:p>
                      <a:pPr algn="ctr"/>
                      <a:r>
                        <a:rPr lang="en-GB" dirty="0"/>
                        <a:t>Yellow</a:t>
                      </a:r>
                    </a:p>
                  </a:txBody>
                  <a:tcPr>
                    <a:solidFill>
                      <a:srgbClr val="FFFF00"/>
                    </a:solidFill>
                  </a:tcPr>
                </a:tc>
                <a:tc>
                  <a:txBody>
                    <a:bodyPr/>
                    <a:lstStyle/>
                    <a:p>
                      <a:r>
                        <a:rPr lang="en-GB" dirty="0"/>
                        <a:t>Moderate risk. Reduce to ALARP level through RCOs</a:t>
                      </a:r>
                    </a:p>
                  </a:txBody>
                  <a:tcPr/>
                </a:tc>
                <a:extLst>
                  <a:ext uri="{0D108BD9-81ED-4DB2-BD59-A6C34878D82A}">
                    <a16:rowId xmlns:a16="http://schemas.microsoft.com/office/drawing/2014/main" xmlns="" val="3117618211"/>
                  </a:ext>
                </a:extLst>
              </a:tr>
              <a:tr h="370840">
                <a:tc>
                  <a:txBody>
                    <a:bodyPr/>
                    <a:lstStyle/>
                    <a:p>
                      <a:pPr algn="ctr"/>
                      <a:r>
                        <a:rPr lang="en-GB" dirty="0"/>
                        <a:t>9 - 12</a:t>
                      </a:r>
                    </a:p>
                  </a:txBody>
                  <a:tcPr/>
                </a:tc>
                <a:tc>
                  <a:txBody>
                    <a:bodyPr/>
                    <a:lstStyle/>
                    <a:p>
                      <a:pPr algn="ctr"/>
                      <a:r>
                        <a:rPr lang="en-GB" dirty="0"/>
                        <a:t>Amber</a:t>
                      </a:r>
                    </a:p>
                  </a:txBody>
                  <a:tcPr>
                    <a:solidFill>
                      <a:srgbClr val="FFC000"/>
                    </a:solidFill>
                  </a:tcPr>
                </a:tc>
                <a:tc>
                  <a:txBody>
                    <a:bodyPr/>
                    <a:lstStyle/>
                    <a:p>
                      <a:r>
                        <a:rPr lang="en-GB" dirty="0"/>
                        <a:t>High risk requiring RCO and significant funding</a:t>
                      </a:r>
                    </a:p>
                  </a:txBody>
                  <a:tcPr/>
                </a:tc>
                <a:extLst>
                  <a:ext uri="{0D108BD9-81ED-4DB2-BD59-A6C34878D82A}">
                    <a16:rowId xmlns:a16="http://schemas.microsoft.com/office/drawing/2014/main" xmlns="" val="1001942518"/>
                  </a:ext>
                </a:extLst>
              </a:tr>
              <a:tr h="370840">
                <a:tc>
                  <a:txBody>
                    <a:bodyPr/>
                    <a:lstStyle/>
                    <a:p>
                      <a:pPr algn="ctr"/>
                      <a:r>
                        <a:rPr lang="en-GB" dirty="0"/>
                        <a:t>15 - 25</a:t>
                      </a:r>
                    </a:p>
                  </a:txBody>
                  <a:tcPr anchor="ctr"/>
                </a:tc>
                <a:tc>
                  <a:txBody>
                    <a:bodyPr/>
                    <a:lstStyle/>
                    <a:p>
                      <a:pPr algn="ctr"/>
                      <a:r>
                        <a:rPr lang="en-GB" dirty="0"/>
                        <a:t>Red</a:t>
                      </a:r>
                    </a:p>
                  </a:txBody>
                  <a:tcPr anchor="ctr">
                    <a:solidFill>
                      <a:srgbClr val="FF0000"/>
                    </a:solidFill>
                  </a:tcPr>
                </a:tc>
                <a:tc>
                  <a:txBody>
                    <a:bodyPr/>
                    <a:lstStyle/>
                    <a:p>
                      <a:r>
                        <a:rPr lang="en-GB" dirty="0"/>
                        <a:t>Very high and unacceptable risk – immediate action required with major funding. Ports/waterways may need to close until risks are at ALARP level</a:t>
                      </a:r>
                    </a:p>
                  </a:txBody>
                  <a:tcPr/>
                </a:tc>
                <a:extLst>
                  <a:ext uri="{0D108BD9-81ED-4DB2-BD59-A6C34878D82A}">
                    <a16:rowId xmlns:a16="http://schemas.microsoft.com/office/drawing/2014/main" xmlns="" val="1649513385"/>
                  </a:ext>
                </a:extLst>
              </a:tr>
            </a:tbl>
          </a:graphicData>
        </a:graphic>
      </p:graphicFrame>
      <p:sp>
        <p:nvSpPr>
          <p:cNvPr id="5" name="Date Placeholder 4">
            <a:extLst>
              <a:ext uri="{FF2B5EF4-FFF2-40B4-BE49-F238E27FC236}">
                <a16:creationId xmlns:a16="http://schemas.microsoft.com/office/drawing/2014/main" xmlns="" id="{A520E932-D921-4CB6-A487-1E447458E26C}"/>
              </a:ext>
            </a:extLst>
          </p:cNvPr>
          <p:cNvSpPr>
            <a:spLocks noGrp="1"/>
          </p:cNvSpPr>
          <p:nvPr>
            <p:ph type="dt" sz="half" idx="10"/>
          </p:nvPr>
        </p:nvSpPr>
        <p:spPr/>
        <p:txBody>
          <a:bodyPr/>
          <a:lstStyle/>
          <a:p>
            <a:fld id="{F14A04B6-E489-4DF5-909D-A0B181844F7C}" type="datetime1">
              <a:rPr lang="en-GB" smtClean="0"/>
              <a:t>24/02/2018</a:t>
            </a:fld>
            <a:endParaRPr lang="en-US" dirty="0"/>
          </a:p>
        </p:txBody>
      </p:sp>
      <p:sp>
        <p:nvSpPr>
          <p:cNvPr id="6" name="Footer Placeholder 5">
            <a:extLst>
              <a:ext uri="{FF2B5EF4-FFF2-40B4-BE49-F238E27FC236}">
                <a16:creationId xmlns:a16="http://schemas.microsoft.com/office/drawing/2014/main" xmlns="" id="{D86674B9-C20D-4326-B40B-CBA26B84405B}"/>
              </a:ext>
            </a:extLst>
          </p:cNvPr>
          <p:cNvSpPr>
            <a:spLocks noGrp="1"/>
          </p:cNvSpPr>
          <p:nvPr>
            <p:ph type="ftr" sz="quarter" idx="11"/>
          </p:nvPr>
        </p:nvSpPr>
        <p:spPr>
          <a:xfrm>
            <a:off x="2843808" y="6381750"/>
            <a:ext cx="4428492" cy="476251"/>
          </a:xfrm>
        </p:spPr>
        <p:txBody>
          <a:bodyPr/>
          <a:lstStyle/>
          <a:p>
            <a:r>
              <a:rPr lang="en-GB"/>
              <a:t>Brief to SWPHC Fiji 20 Feb 2018</a:t>
            </a:r>
            <a:endParaRPr lang="en-US" dirty="0"/>
          </a:p>
        </p:txBody>
      </p:sp>
      <p:sp>
        <p:nvSpPr>
          <p:cNvPr id="7" name="Slide Number Placeholder 6">
            <a:extLst>
              <a:ext uri="{FF2B5EF4-FFF2-40B4-BE49-F238E27FC236}">
                <a16:creationId xmlns:a16="http://schemas.microsoft.com/office/drawing/2014/main" xmlns="" id="{43CA3335-5087-4515-9416-A0DA85E9F214}"/>
              </a:ext>
            </a:extLst>
          </p:cNvPr>
          <p:cNvSpPr>
            <a:spLocks noGrp="1"/>
          </p:cNvSpPr>
          <p:nvPr>
            <p:ph type="sldNum" sz="quarter" idx="12"/>
          </p:nvPr>
        </p:nvSpPr>
        <p:spPr/>
        <p:txBody>
          <a:bodyPr/>
          <a:lstStyle/>
          <a:p>
            <a:fld id="{38A18EDB-7950-48C8-8830-B44F92E019B5}" type="slidenum">
              <a:rPr lang="en-US" smtClean="0"/>
              <a:pPr/>
              <a:t>20</a:t>
            </a:fld>
            <a:endParaRPr lang="en-US" dirty="0"/>
          </a:p>
        </p:txBody>
      </p:sp>
    </p:spTree>
    <p:extLst>
      <p:ext uri="{BB962C8B-B14F-4D97-AF65-F5344CB8AC3E}">
        <p14:creationId xmlns:p14="http://schemas.microsoft.com/office/powerpoint/2010/main" val="4082759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75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972889" y="440446"/>
            <a:ext cx="7775575" cy="641305"/>
          </a:xfrm>
        </p:spPr>
        <p:txBody>
          <a:bodyPr/>
          <a:lstStyle/>
          <a:p>
            <a:r>
              <a:rPr lang="en-GB" sz="3600" dirty="0"/>
              <a:t>Training 2018 – new syllabus L1.1</a:t>
            </a:r>
          </a:p>
        </p:txBody>
      </p:sp>
      <p:sp>
        <p:nvSpPr>
          <p:cNvPr id="4" name="Espace réservé du contenu 3"/>
          <p:cNvSpPr>
            <a:spLocks noGrp="1"/>
          </p:cNvSpPr>
          <p:nvPr>
            <p:ph idx="1"/>
          </p:nvPr>
        </p:nvSpPr>
        <p:spPr>
          <a:xfrm>
            <a:off x="1008893" y="1135907"/>
            <a:ext cx="7775575" cy="3132188"/>
          </a:xfrm>
        </p:spPr>
        <p:txBody>
          <a:bodyPr/>
          <a:lstStyle/>
          <a:p>
            <a:pPr>
              <a:lnSpc>
                <a:spcPct val="100000"/>
              </a:lnSpc>
              <a:spcAft>
                <a:spcPts val="600"/>
              </a:spcAft>
            </a:pPr>
            <a:r>
              <a:rPr lang="en-US" sz="2800" dirty="0">
                <a:solidFill>
                  <a:srgbClr val="FF0000"/>
                </a:solidFill>
              </a:rPr>
              <a:t>Level 1 AtoN Manager Course</a:t>
            </a:r>
          </a:p>
          <a:p>
            <a:pPr>
              <a:lnSpc>
                <a:spcPct val="100000"/>
              </a:lnSpc>
              <a:spcAft>
                <a:spcPts val="600"/>
              </a:spcAft>
            </a:pPr>
            <a:r>
              <a:rPr lang="en-US" sz="2800" dirty="0">
                <a:solidFill>
                  <a:srgbClr val="FF0000"/>
                </a:solidFill>
              </a:rPr>
              <a:t>Includes SIRA training</a:t>
            </a:r>
          </a:p>
          <a:p>
            <a:pPr lvl="1" indent="-342900">
              <a:spcAft>
                <a:spcPts val="600"/>
              </a:spcAft>
              <a:buClr>
                <a:schemeClr val="accent1"/>
              </a:buClr>
              <a:buSzPct val="100000"/>
              <a:buFont typeface="Arial" panose="020B0604020202020204" pitchFamily="34" charset="0"/>
              <a:buChar char="•"/>
            </a:pPr>
            <a:r>
              <a:rPr lang="en-US" sz="2400" dirty="0"/>
              <a:t>In English: China, Suriname, India, South Africa, Malaysia, </a:t>
            </a:r>
          </a:p>
          <a:p>
            <a:pPr lvl="1" indent="-342900">
              <a:spcAft>
                <a:spcPts val="600"/>
              </a:spcAft>
              <a:buClr>
                <a:schemeClr val="accent1"/>
              </a:buClr>
              <a:buSzPct val="100000"/>
              <a:buFont typeface="Arial" panose="020B0604020202020204" pitchFamily="34" charset="0"/>
              <a:buChar char="•"/>
            </a:pPr>
            <a:r>
              <a:rPr lang="en-US" sz="2400" dirty="0"/>
              <a:t>In French: France, Morocco</a:t>
            </a:r>
          </a:p>
          <a:p>
            <a:pPr lvl="1" indent="-342900">
              <a:spcAft>
                <a:spcPts val="600"/>
              </a:spcAft>
              <a:buClr>
                <a:schemeClr val="accent1"/>
              </a:buClr>
              <a:buSzPct val="100000"/>
              <a:buFont typeface="Arial" panose="020B0604020202020204" pitchFamily="34" charset="0"/>
              <a:buChar char="•"/>
            </a:pPr>
            <a:r>
              <a:rPr lang="en-US" sz="2400" dirty="0"/>
              <a:t>In Spanish: Ecuador</a:t>
            </a:r>
          </a:p>
          <a:p>
            <a:pPr lvl="1">
              <a:buClr>
                <a:schemeClr val="accent1"/>
              </a:buClr>
              <a:buSzPct val="100000"/>
              <a:buNone/>
            </a:pPr>
            <a:r>
              <a:rPr lang="en-US" sz="2000" dirty="0"/>
              <a:t>     </a:t>
            </a:r>
          </a:p>
          <a:p>
            <a:pPr lvl="1">
              <a:buClr>
                <a:schemeClr val="accent1"/>
              </a:buClr>
              <a:buSzPct val="100000"/>
              <a:buNone/>
            </a:pPr>
            <a:r>
              <a:rPr lang="en-US" sz="2000" dirty="0"/>
              <a:t> </a:t>
            </a:r>
          </a:p>
        </p:txBody>
      </p:sp>
      <p:sp>
        <p:nvSpPr>
          <p:cNvPr id="5" name="Espace réservé de la date 4"/>
          <p:cNvSpPr>
            <a:spLocks noGrp="1"/>
          </p:cNvSpPr>
          <p:nvPr>
            <p:ph type="dt" sz="half" idx="10"/>
          </p:nvPr>
        </p:nvSpPr>
        <p:spPr/>
        <p:txBody>
          <a:bodyPr/>
          <a:lstStyle/>
          <a:p>
            <a:fld id="{1E69179B-4F52-446A-9296-908EB18A819F}" type="datetime1">
              <a:rPr lang="en-GB" smtClean="0">
                <a:solidFill>
                  <a:prstClr val="black"/>
                </a:solidFill>
              </a:rPr>
              <a:t>24/02/2018</a:t>
            </a:fld>
            <a:endParaRPr lang="en-GB" dirty="0">
              <a:solidFill>
                <a:prstClr val="black"/>
              </a:solidFill>
            </a:endParaRPr>
          </a:p>
        </p:txBody>
      </p:sp>
      <p:sp>
        <p:nvSpPr>
          <p:cNvPr id="6" name="Espace réservé du texte 5"/>
          <p:cNvSpPr>
            <a:spLocks noGrp="1"/>
          </p:cNvSpPr>
          <p:nvPr>
            <p:ph type="body" sz="quarter" idx="15"/>
          </p:nvPr>
        </p:nvSpPr>
        <p:spPr/>
        <p:txBody>
          <a:bodyPr/>
          <a:lstStyle/>
          <a:p>
            <a:endParaRPr lang="en-GB" dirty="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9612" y="3681028"/>
            <a:ext cx="3299364" cy="24745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Slide Number Placeholder 6"/>
          <p:cNvSpPr>
            <a:spLocks noGrp="1"/>
          </p:cNvSpPr>
          <p:nvPr>
            <p:ph type="sldNum" sz="quarter" idx="11"/>
          </p:nvPr>
        </p:nvSpPr>
        <p:spPr/>
        <p:txBody>
          <a:bodyPr/>
          <a:lstStyle/>
          <a:p>
            <a:fld id="{10C140CD-8AED-46FF-A9A2-77308F3F39AE}" type="slidenum">
              <a:rPr lang="en-GB" noProof="0" smtClean="0"/>
              <a:t>21</a:t>
            </a:fld>
            <a:endParaRPr lang="en-GB" noProof="0" dirty="0"/>
          </a:p>
        </p:txBody>
      </p:sp>
      <p:sp>
        <p:nvSpPr>
          <p:cNvPr id="8" name="Tijdelijke aanduiding voor voettekst 7"/>
          <p:cNvSpPr>
            <a:spLocks noGrp="1"/>
          </p:cNvSpPr>
          <p:nvPr>
            <p:ph type="ftr" sz="quarter" idx="12"/>
          </p:nvPr>
        </p:nvSpPr>
        <p:spPr/>
        <p:txBody>
          <a:bodyPr/>
          <a:lstStyle/>
          <a:p>
            <a:r>
              <a:rPr lang="en-GB" noProof="0"/>
              <a:t>Brief to SWPHC Fiji 20 Feb 2018</a:t>
            </a:r>
            <a:endParaRPr lang="en-GB" noProof="0" dirty="0"/>
          </a:p>
        </p:txBody>
      </p:sp>
      <p:pic>
        <p:nvPicPr>
          <p:cNvPr id="10" name="Picture 9">
            <a:extLst>
              <a:ext uri="{FF2B5EF4-FFF2-40B4-BE49-F238E27FC236}">
                <a16:creationId xmlns:a16="http://schemas.microsoft.com/office/drawing/2014/main" xmlns="" id="{0BBFB6FF-3363-494D-87BE-428D209764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76056" y="3683342"/>
            <a:ext cx="3299364" cy="24745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0109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par>
                          <p:cTn id="7" fill="hold">
                            <p:stCondLst>
                              <p:cond delay="1000"/>
                            </p:stCondLst>
                            <p:childTnLst>
                              <p:par>
                                <p:cTn id="8" presetID="10" presetClass="entr" presetSubtype="0" fill="hold" nodeType="after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2500"/>
                            </p:stCondLst>
                            <p:childTnLst>
                              <p:par>
                                <p:cTn id="12" presetID="10" presetClass="entr" presetSubtype="0" fill="hold" nodeType="afterEffect">
                                  <p:stCondLst>
                                    <p:cond delay="10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26A86A-17D3-401F-837B-7C38CAEBEE74}" type="datetime1">
              <a:rPr lang="en-GB" noProof="0" smtClean="0"/>
              <a:t>24/02/2018</a:t>
            </a:fld>
            <a:endParaRPr lang="en-GB" noProof="0" dirty="0"/>
          </a:p>
        </p:txBody>
      </p:sp>
      <p:sp>
        <p:nvSpPr>
          <p:cNvPr id="6" name="Footer Placeholder 5"/>
          <p:cNvSpPr>
            <a:spLocks noGrp="1"/>
          </p:cNvSpPr>
          <p:nvPr>
            <p:ph type="ftr" sz="quarter" idx="11"/>
          </p:nvPr>
        </p:nvSpPr>
        <p:spPr/>
        <p:txBody>
          <a:bodyPr/>
          <a:lstStyle/>
          <a:p>
            <a:r>
              <a:rPr lang="en-GB" noProof="0"/>
              <a:t>Brief to SWPHC Fiji 20 Feb 2018</a:t>
            </a:r>
            <a:endParaRPr lang="en-GB" noProof="0" dirty="0"/>
          </a:p>
        </p:txBody>
      </p:sp>
      <p:sp>
        <p:nvSpPr>
          <p:cNvPr id="5" name="Slide Number Placeholder 4"/>
          <p:cNvSpPr>
            <a:spLocks noGrp="1"/>
          </p:cNvSpPr>
          <p:nvPr>
            <p:ph type="sldNum" sz="quarter" idx="12"/>
          </p:nvPr>
        </p:nvSpPr>
        <p:spPr/>
        <p:txBody>
          <a:bodyPr/>
          <a:lstStyle/>
          <a:p>
            <a:fld id="{10C140CD-8AED-46FF-A9A2-77308F3F39AE}" type="slidenum">
              <a:rPr lang="en-GB" noProof="0" smtClean="0"/>
              <a:t>22</a:t>
            </a:fld>
            <a:endParaRPr lang="en-GB" noProof="0" dirty="0"/>
          </a:p>
        </p:txBody>
      </p:sp>
      <p:sp>
        <p:nvSpPr>
          <p:cNvPr id="8" name="Text Placeholder 7"/>
          <p:cNvSpPr>
            <a:spLocks noGrp="1"/>
          </p:cNvSpPr>
          <p:nvPr>
            <p:ph type="body" sz="quarter" idx="13"/>
          </p:nvPr>
        </p:nvSpPr>
        <p:spPr/>
        <p:txBody>
          <a:bodyPr/>
          <a:lstStyle/>
          <a:p>
            <a:r>
              <a:rPr lang="en-GB" dirty="0"/>
              <a:t>Contact: stephen.bennett@iala-aism.org</a:t>
            </a:r>
          </a:p>
        </p:txBody>
      </p:sp>
      <p:sp>
        <p:nvSpPr>
          <p:cNvPr id="2" name="Titel 1"/>
          <p:cNvSpPr>
            <a:spLocks noGrp="1"/>
          </p:cNvSpPr>
          <p:nvPr>
            <p:ph type="title"/>
          </p:nvPr>
        </p:nvSpPr>
        <p:spPr/>
        <p:txBody>
          <a:bodyPr/>
          <a:lstStyle/>
          <a:p>
            <a:r>
              <a:rPr lang="en-GB" dirty="0"/>
              <a:t>Thank you</a:t>
            </a:r>
          </a:p>
        </p:txBody>
      </p:sp>
    </p:spTree>
    <p:extLst>
      <p:ext uri="{BB962C8B-B14F-4D97-AF65-F5344CB8AC3E}">
        <p14:creationId xmlns:p14="http://schemas.microsoft.com/office/powerpoint/2010/main" val="87000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84213" y="152636"/>
            <a:ext cx="7775575" cy="648294"/>
          </a:xfrm>
        </p:spPr>
        <p:txBody>
          <a:bodyPr/>
          <a:lstStyle/>
          <a:p>
            <a:r>
              <a:rPr lang="en-GB" sz="3600" dirty="0"/>
              <a:t>The World-Wide Academy</a:t>
            </a:r>
          </a:p>
        </p:txBody>
      </p:sp>
      <p:sp>
        <p:nvSpPr>
          <p:cNvPr id="4" name="Espace réservé du contenu 3"/>
          <p:cNvSpPr>
            <a:spLocks noGrp="1"/>
          </p:cNvSpPr>
          <p:nvPr>
            <p:ph idx="1"/>
          </p:nvPr>
        </p:nvSpPr>
        <p:spPr>
          <a:xfrm>
            <a:off x="684213" y="944724"/>
            <a:ext cx="7775575" cy="2016064"/>
          </a:xfrm>
        </p:spPr>
        <p:txBody>
          <a:bodyPr/>
          <a:lstStyle/>
          <a:p>
            <a:pPr lvl="1">
              <a:buClr>
                <a:schemeClr val="accent1"/>
              </a:buClr>
              <a:buSzPct val="100000"/>
              <a:buNone/>
            </a:pPr>
            <a:endParaRPr lang="en-US" sz="2000" dirty="0"/>
          </a:p>
          <a:p>
            <a:pPr marL="285750" lvl="1" indent="-285750">
              <a:buClr>
                <a:schemeClr val="accent1"/>
              </a:buClr>
              <a:buSzPct val="100000"/>
              <a:buFont typeface="Arial" panose="020B0604020202020204" pitchFamily="34" charset="0"/>
              <a:buChar char="•"/>
            </a:pPr>
            <a:r>
              <a:rPr lang="en-US" sz="2800" dirty="0"/>
              <a:t>Inaugurated January 2012</a:t>
            </a:r>
          </a:p>
          <a:p>
            <a:pPr marL="285750" lvl="1" indent="-285750">
              <a:buClr>
                <a:schemeClr val="accent1"/>
              </a:buClr>
              <a:buSzPct val="100000"/>
              <a:buFont typeface="Arial" panose="020B0604020202020204" pitchFamily="34" charset="0"/>
              <a:buChar char="•"/>
            </a:pPr>
            <a:r>
              <a:rPr lang="en-US" sz="2800" dirty="0"/>
              <a:t>Independently funded</a:t>
            </a:r>
          </a:p>
        </p:txBody>
      </p:sp>
      <p:sp>
        <p:nvSpPr>
          <p:cNvPr id="5" name="Espace réservé de la date 4"/>
          <p:cNvSpPr>
            <a:spLocks noGrp="1"/>
          </p:cNvSpPr>
          <p:nvPr>
            <p:ph type="dt" sz="half" idx="10"/>
          </p:nvPr>
        </p:nvSpPr>
        <p:spPr/>
        <p:txBody>
          <a:bodyPr/>
          <a:lstStyle/>
          <a:p>
            <a:fld id="{865C17FB-0A77-458F-A667-12F2D0F5420E}" type="datetime1">
              <a:rPr lang="en-GB" smtClean="0">
                <a:solidFill>
                  <a:prstClr val="black"/>
                </a:solidFill>
              </a:rPr>
              <a:t>24/02/2018</a:t>
            </a:fld>
            <a:endParaRPr lang="en-GB" dirty="0">
              <a:solidFill>
                <a:prstClr val="black"/>
              </a:solidFill>
            </a:endParaRPr>
          </a:p>
        </p:txBody>
      </p:sp>
      <p:sp>
        <p:nvSpPr>
          <p:cNvPr id="6" name="Espace réservé du texte 5"/>
          <p:cNvSpPr>
            <a:spLocks noGrp="1"/>
          </p:cNvSpPr>
          <p:nvPr>
            <p:ph type="body" sz="quarter" idx="15"/>
          </p:nvPr>
        </p:nvSpPr>
        <p:spPr/>
        <p:txBody>
          <a:bodyPr/>
          <a:lstStyle/>
          <a:p>
            <a:endParaRPr lang="en-GB" dirty="0"/>
          </a:p>
        </p:txBody>
      </p:sp>
      <p:sp>
        <p:nvSpPr>
          <p:cNvPr id="7" name="Tekstfelt 6"/>
          <p:cNvSpPr txBox="1"/>
          <p:nvPr/>
        </p:nvSpPr>
        <p:spPr>
          <a:xfrm>
            <a:off x="4896036" y="851293"/>
            <a:ext cx="3902184" cy="1938992"/>
          </a:xfrm>
          <a:prstGeom prst="rect">
            <a:avLst/>
          </a:prstGeom>
          <a:solidFill>
            <a:schemeClr val="bg1">
              <a:lumMod val="95000"/>
            </a:schemeClr>
          </a:solidFill>
        </p:spPr>
        <p:txBody>
          <a:bodyPr wrap="square" rtlCol="0">
            <a:spAutoFit/>
          </a:bodyPr>
          <a:lstStyle/>
          <a:p>
            <a:pPr marL="0" lvl="1">
              <a:buClr>
                <a:schemeClr val="accent1"/>
              </a:buClr>
              <a:buSzPct val="100000"/>
            </a:pPr>
            <a:r>
              <a:rPr lang="en-GB" sz="2000" i="1" dirty="0"/>
              <a:t>Functions:</a:t>
            </a:r>
          </a:p>
          <a:p>
            <a:pPr marL="285750" lvl="1" indent="-285750">
              <a:buClr>
                <a:schemeClr val="accent1"/>
              </a:buClr>
              <a:buSzPct val="100000"/>
              <a:buFont typeface="Arial" panose="020B0604020202020204" pitchFamily="34" charset="0"/>
              <a:buChar char="•"/>
            </a:pPr>
            <a:endParaRPr lang="en-GB" sz="2000" i="1" dirty="0"/>
          </a:p>
          <a:p>
            <a:pPr marL="285750" lvl="1" indent="-285750">
              <a:buClr>
                <a:schemeClr val="accent1"/>
              </a:buClr>
              <a:buSzPct val="100000"/>
              <a:buFont typeface="Arial" panose="020B0604020202020204" pitchFamily="34" charset="0"/>
              <a:buChar char="•"/>
            </a:pPr>
            <a:r>
              <a:rPr lang="en-GB" sz="2000" i="1" dirty="0"/>
              <a:t>1.	Education and training</a:t>
            </a:r>
          </a:p>
          <a:p>
            <a:pPr marL="285750" lvl="1" indent="-285750">
              <a:buClr>
                <a:schemeClr val="accent1"/>
              </a:buClr>
              <a:buSzPct val="100000"/>
              <a:buFont typeface="Arial" panose="020B0604020202020204" pitchFamily="34" charset="0"/>
              <a:buChar char="•"/>
            </a:pPr>
            <a:r>
              <a:rPr lang="en-GB" sz="2000" i="1" dirty="0"/>
              <a:t>2.	Capacity building, and</a:t>
            </a:r>
          </a:p>
          <a:p>
            <a:pPr marL="285750" lvl="1" indent="-285750">
              <a:buClr>
                <a:schemeClr val="accent1"/>
              </a:buClr>
              <a:buSzPct val="100000"/>
              <a:buFont typeface="Arial" panose="020B0604020202020204" pitchFamily="34" charset="0"/>
              <a:buChar char="•"/>
            </a:pPr>
            <a:r>
              <a:rPr lang="en-GB" sz="2000" i="1" dirty="0"/>
              <a:t>3.	Research and development</a:t>
            </a:r>
          </a:p>
          <a:p>
            <a:pPr marL="285750" lvl="1" indent="-285750">
              <a:buClr>
                <a:schemeClr val="accent1"/>
              </a:buClr>
              <a:buSzPct val="100000"/>
              <a:buFont typeface="Arial" panose="020B0604020202020204" pitchFamily="34" charset="0"/>
              <a:buChar char="•"/>
            </a:pPr>
            <a:endParaRPr lang="en-GB" sz="2000" i="1" dirty="0"/>
          </a:p>
        </p:txBody>
      </p:sp>
      <p:sp>
        <p:nvSpPr>
          <p:cNvPr id="2" name="Footer Placeholder 1">
            <a:extLst>
              <a:ext uri="{FF2B5EF4-FFF2-40B4-BE49-F238E27FC236}">
                <a16:creationId xmlns:a16="http://schemas.microsoft.com/office/drawing/2014/main" xmlns="" id="{5B04EB45-1FF7-4DC7-9EAF-3CF07121AB74}"/>
              </a:ext>
            </a:extLst>
          </p:cNvPr>
          <p:cNvSpPr>
            <a:spLocks noGrp="1"/>
          </p:cNvSpPr>
          <p:nvPr>
            <p:ph type="ftr" sz="quarter" idx="12"/>
          </p:nvPr>
        </p:nvSpPr>
        <p:spPr/>
        <p:txBody>
          <a:bodyPr/>
          <a:lstStyle/>
          <a:p>
            <a:r>
              <a:rPr lang="en-GB" noProof="0"/>
              <a:t>Brief to SWPHC Fiji 20 Feb 2018</a:t>
            </a:r>
            <a:endParaRPr lang="en-GB" noProof="0" dirty="0"/>
          </a:p>
        </p:txBody>
      </p:sp>
      <p:sp>
        <p:nvSpPr>
          <p:cNvPr id="9" name="Slide Number Placeholder 8">
            <a:extLst>
              <a:ext uri="{FF2B5EF4-FFF2-40B4-BE49-F238E27FC236}">
                <a16:creationId xmlns:a16="http://schemas.microsoft.com/office/drawing/2014/main" xmlns="" id="{6D5A59A8-F9B0-4DE7-8AB9-99C8C084DBE9}"/>
              </a:ext>
            </a:extLst>
          </p:cNvPr>
          <p:cNvSpPr>
            <a:spLocks noGrp="1"/>
          </p:cNvSpPr>
          <p:nvPr>
            <p:ph type="sldNum" sz="quarter" idx="11"/>
          </p:nvPr>
        </p:nvSpPr>
        <p:spPr/>
        <p:txBody>
          <a:bodyPr/>
          <a:lstStyle/>
          <a:p>
            <a:fld id="{10C140CD-8AED-46FF-A9A2-77308F3F39AE}" type="slidenum">
              <a:rPr lang="en-GB" noProof="0" smtClean="0"/>
              <a:t>3</a:t>
            </a:fld>
            <a:endParaRPr lang="en-GB" noProof="0" dirty="0"/>
          </a:p>
        </p:txBody>
      </p:sp>
      <p:pic>
        <p:nvPicPr>
          <p:cNvPr id="14" name="Pladsholder til indhold 4">
            <a:extLst>
              <a:ext uri="{FF2B5EF4-FFF2-40B4-BE49-F238E27FC236}">
                <a16:creationId xmlns:a16="http://schemas.microsoft.com/office/drawing/2014/main" xmlns="" id="{83093741-46CE-4FFF-BBF6-819D5D2CEB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gray">
          <a:xfrm>
            <a:off x="2015716" y="3090859"/>
            <a:ext cx="5435315" cy="30633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5361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1500"/>
                            </p:stCondLst>
                            <p:childTnLst>
                              <p:par>
                                <p:cTn id="9" presetID="1" presetClass="entr" presetSubtype="0" fill="hold" grpId="0" nodeType="afterEffect">
                                  <p:stCondLst>
                                    <p:cond delay="100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par>
                          <p:cTn id="11" fill="hold">
                            <p:stCondLst>
                              <p:cond delay="2500"/>
                            </p:stCondLst>
                            <p:childTnLst>
                              <p:par>
                                <p:cTn id="12" presetID="1" presetClass="entr" presetSubtype="0" fill="hold" grpId="0" nodeType="afterEffect">
                                  <p:stCondLst>
                                    <p:cond delay="100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childTnLst>
                          </p:cTn>
                        </p:par>
                        <p:par>
                          <p:cTn id="14" fill="hold">
                            <p:stCondLst>
                              <p:cond delay="3500"/>
                            </p:stCondLst>
                            <p:childTnLst>
                              <p:par>
                                <p:cTn id="15" presetID="1" presetClass="entr" presetSubtype="0" fill="hold" grpId="0" nodeType="afterEffect">
                                  <p:stCondLst>
                                    <p:cond delay="200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84213" y="267844"/>
            <a:ext cx="7775575" cy="597676"/>
          </a:xfrm>
        </p:spPr>
        <p:txBody>
          <a:bodyPr/>
          <a:lstStyle/>
          <a:p>
            <a:r>
              <a:rPr lang="en-GB" sz="3600" dirty="0"/>
              <a:t>Capacity Building</a:t>
            </a:r>
          </a:p>
        </p:txBody>
      </p:sp>
      <p:sp>
        <p:nvSpPr>
          <p:cNvPr id="5" name="Espace réservé de la date 4"/>
          <p:cNvSpPr>
            <a:spLocks noGrp="1"/>
          </p:cNvSpPr>
          <p:nvPr>
            <p:ph type="dt" sz="half" idx="10"/>
          </p:nvPr>
        </p:nvSpPr>
        <p:spPr/>
        <p:txBody>
          <a:bodyPr/>
          <a:lstStyle/>
          <a:p>
            <a:fld id="{62449B99-C24A-467C-A4A5-3B18F8111451}" type="datetime1">
              <a:rPr lang="en-GB" smtClean="0">
                <a:solidFill>
                  <a:prstClr val="black"/>
                </a:solidFill>
              </a:rPr>
              <a:t>24/02/2018</a:t>
            </a:fld>
            <a:endParaRPr lang="en-GB" dirty="0">
              <a:solidFill>
                <a:prstClr val="black"/>
              </a:solidFill>
            </a:endParaRPr>
          </a:p>
        </p:txBody>
      </p:sp>
      <p:sp>
        <p:nvSpPr>
          <p:cNvPr id="6" name="Espace réservé du texte 5"/>
          <p:cNvSpPr>
            <a:spLocks noGrp="1"/>
          </p:cNvSpPr>
          <p:nvPr>
            <p:ph type="body" sz="quarter" idx="15"/>
          </p:nvPr>
        </p:nvSpPr>
        <p:spPr/>
        <p:txBody>
          <a:bodyPr/>
          <a:lstStyle/>
          <a:p>
            <a:endParaRPr lang="en-GB" dirty="0"/>
          </a:p>
        </p:txBody>
      </p:sp>
      <p:pic>
        <p:nvPicPr>
          <p:cNvPr id="9" name="Picture Placeholder 8"/>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tretch>
            <a:fillRect/>
          </a:stretch>
        </p:blipFill>
        <p:spPr>
          <a:xfrm>
            <a:off x="5467404" y="915085"/>
            <a:ext cx="2880320" cy="21602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684212" y="882608"/>
            <a:ext cx="4644516" cy="4893647"/>
          </a:xfrm>
          <a:prstGeom prst="rect">
            <a:avLst/>
          </a:prstGeom>
          <a:noFill/>
        </p:spPr>
        <p:txBody>
          <a:bodyPr wrap="square" rtlCol="0">
            <a:spAutoFit/>
          </a:bodyPr>
          <a:lstStyle/>
          <a:p>
            <a:pPr marL="0" lvl="1"/>
            <a:r>
              <a:rPr lang="en-US" sz="2400" dirty="0"/>
              <a:t>Capacity Building is the development and strengthening of human and institutional resources.</a:t>
            </a:r>
          </a:p>
          <a:p>
            <a:pPr marL="0" lvl="1"/>
            <a:endParaRPr lang="en-US" sz="2400" dirty="0"/>
          </a:p>
          <a:p>
            <a:pPr marL="0" lvl="1"/>
            <a:r>
              <a:rPr lang="en-US" sz="2400" dirty="0"/>
              <a:t>AtoN Competent Authorities in developing countries are obliged to deliver AtoN services, but sometime lack the capacity to do so. The Academy actively facilitates that process through technical missions and training events, working closely with its Partners such as the </a:t>
            </a:r>
            <a:r>
              <a:rPr lang="en-US" sz="2400" dirty="0">
                <a:solidFill>
                  <a:srgbClr val="FF0000"/>
                </a:solidFill>
              </a:rPr>
              <a:t>IHO</a:t>
            </a:r>
            <a:r>
              <a:rPr lang="en-US" sz="2400" dirty="0"/>
              <a:t>, </a:t>
            </a:r>
            <a:r>
              <a:rPr lang="en-US" sz="2400" dirty="0">
                <a:solidFill>
                  <a:srgbClr val="FF0000"/>
                </a:solidFill>
              </a:rPr>
              <a:t>LINZ</a:t>
            </a:r>
            <a:r>
              <a:rPr lang="en-US" sz="2400" dirty="0"/>
              <a:t> and </a:t>
            </a:r>
            <a:r>
              <a:rPr lang="en-US" sz="2400" dirty="0">
                <a:solidFill>
                  <a:srgbClr val="FF0000"/>
                </a:solidFill>
              </a:rPr>
              <a:t>SPC</a:t>
            </a:r>
          </a:p>
        </p:txBody>
      </p:sp>
      <p:sp>
        <p:nvSpPr>
          <p:cNvPr id="11" name="Slide Number Placeholder 10"/>
          <p:cNvSpPr>
            <a:spLocks noGrp="1"/>
          </p:cNvSpPr>
          <p:nvPr>
            <p:ph type="sldNum" sz="quarter" idx="11"/>
          </p:nvPr>
        </p:nvSpPr>
        <p:spPr/>
        <p:txBody>
          <a:bodyPr/>
          <a:lstStyle/>
          <a:p>
            <a:fld id="{10C140CD-8AED-46FF-A9A2-77308F3F39AE}" type="slidenum">
              <a:rPr lang="en-GB" noProof="0" smtClean="0"/>
              <a:t>4</a:t>
            </a:fld>
            <a:endParaRPr lang="en-GB" noProof="0" dirty="0"/>
          </a:p>
        </p:txBody>
      </p:sp>
      <p:sp>
        <p:nvSpPr>
          <p:cNvPr id="2" name="Tijdelijke aanduiding voor voettekst 1"/>
          <p:cNvSpPr>
            <a:spLocks noGrp="1"/>
          </p:cNvSpPr>
          <p:nvPr>
            <p:ph type="ftr" sz="quarter" idx="12"/>
          </p:nvPr>
        </p:nvSpPr>
        <p:spPr/>
        <p:txBody>
          <a:bodyPr/>
          <a:lstStyle/>
          <a:p>
            <a:r>
              <a:rPr lang="en-GB" noProof="0"/>
              <a:t>Brief to SWPHC Fiji 20 Feb 2018</a:t>
            </a:r>
            <a:endParaRPr lang="en-GB" noProof="0" dirty="0"/>
          </a:p>
        </p:txBody>
      </p:sp>
      <p:pic>
        <p:nvPicPr>
          <p:cNvPr id="7" name="Picture 6" descr="A group of people sitting at a table&#10;&#10;Description generated with high confidence">
            <a:extLst>
              <a:ext uri="{FF2B5EF4-FFF2-40B4-BE49-F238E27FC236}">
                <a16:creationId xmlns:a16="http://schemas.microsoft.com/office/drawing/2014/main" xmlns="" id="{EE6E33A0-F3F4-4E0A-B5F5-DDAB6E816A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28728" y="3385155"/>
            <a:ext cx="3277379" cy="24580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2764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1000"/>
                            </p:stCondLst>
                            <p:childTnLst>
                              <p:par>
                                <p:cTn id="8" presetID="10" presetClass="entr" presetSubtype="0" fill="hold" nodeType="after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2500"/>
                            </p:stCondLst>
                            <p:childTnLst>
                              <p:par>
                                <p:cTn id="12" presetID="10" presetClass="entr" presetSubtype="0" fill="hold" nodeType="afterEffect">
                                  <p:stCondLst>
                                    <p:cond delay="10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4213" y="944724"/>
            <a:ext cx="7775575" cy="5292563"/>
          </a:xfrm>
        </p:spPr>
        <p:txBody>
          <a:bodyPr>
            <a:normAutofit lnSpcReduction="10000"/>
          </a:bodyPr>
          <a:lstStyle/>
          <a:p>
            <a:r>
              <a:rPr lang="en-US" sz="2400" dirty="0">
                <a:solidFill>
                  <a:schemeClr val="tx1"/>
                </a:solidFill>
              </a:rPr>
              <a:t>Chapter V Regulation 13.1 requires a Contracting Government to provide “as it deems practical and necessary” by itself or with other Governments “such AtoN as the </a:t>
            </a:r>
            <a:r>
              <a:rPr lang="en-US" sz="2400" b="1" dirty="0">
                <a:solidFill>
                  <a:schemeClr val="tx1"/>
                </a:solidFill>
              </a:rPr>
              <a:t>volume of traffic justifies </a:t>
            </a:r>
            <a:r>
              <a:rPr lang="en-US" sz="2400" dirty="0">
                <a:solidFill>
                  <a:schemeClr val="tx1"/>
                </a:solidFill>
              </a:rPr>
              <a:t>and the </a:t>
            </a:r>
            <a:r>
              <a:rPr lang="en-US" sz="2400" b="1" dirty="0">
                <a:solidFill>
                  <a:schemeClr val="tx1"/>
                </a:solidFill>
              </a:rPr>
              <a:t>degree of risk requires</a:t>
            </a:r>
            <a:r>
              <a:rPr lang="en-US" sz="2400" dirty="0">
                <a:solidFill>
                  <a:schemeClr val="tx1"/>
                </a:solidFill>
              </a:rPr>
              <a:t>”</a:t>
            </a:r>
          </a:p>
          <a:p>
            <a:r>
              <a:rPr lang="en-US" sz="2400" b="1" dirty="0">
                <a:solidFill>
                  <a:srgbClr val="FF0000"/>
                </a:solidFill>
              </a:rPr>
              <a:t>IALA Risk Management Toolbox endorsed by IMO in SN.1/Circ.296 </a:t>
            </a:r>
          </a:p>
          <a:p>
            <a:r>
              <a:rPr lang="en-US" sz="2400" dirty="0">
                <a:solidFill>
                  <a:schemeClr val="tx1"/>
                </a:solidFill>
              </a:rPr>
              <a:t>Ch V Reg 13.2: AtoN should conform to international standards (</a:t>
            </a:r>
            <a:r>
              <a:rPr lang="en-US" sz="2400" b="1" dirty="0">
                <a:solidFill>
                  <a:schemeClr val="tx1"/>
                </a:solidFill>
              </a:rPr>
              <a:t>IALA recommendations and guidelines</a:t>
            </a:r>
            <a:r>
              <a:rPr lang="en-US" sz="2400" dirty="0">
                <a:solidFill>
                  <a:schemeClr val="tx1"/>
                </a:solidFill>
              </a:rPr>
              <a:t>)</a:t>
            </a:r>
          </a:p>
          <a:p>
            <a:r>
              <a:rPr lang="en-US" sz="2400" dirty="0">
                <a:solidFill>
                  <a:schemeClr val="tx1"/>
                </a:solidFill>
              </a:rPr>
              <a:t>Ch V Reg 13.3 </a:t>
            </a:r>
            <a:r>
              <a:rPr lang="en-US" sz="2400" b="1" dirty="0">
                <a:solidFill>
                  <a:schemeClr val="tx1"/>
                </a:solidFill>
              </a:rPr>
              <a:t>information</a:t>
            </a:r>
            <a:r>
              <a:rPr lang="en-US" sz="2400" dirty="0">
                <a:solidFill>
                  <a:schemeClr val="tx1"/>
                </a:solidFill>
              </a:rPr>
              <a:t> about AtoN must be </a:t>
            </a:r>
            <a:r>
              <a:rPr lang="en-US" sz="2400" b="1" dirty="0">
                <a:solidFill>
                  <a:schemeClr val="tx1"/>
                </a:solidFill>
              </a:rPr>
              <a:t>given to all concerned</a:t>
            </a:r>
            <a:r>
              <a:rPr lang="en-US" sz="2400" dirty="0">
                <a:solidFill>
                  <a:schemeClr val="tx1"/>
                </a:solidFill>
              </a:rPr>
              <a:t> (mariners; stakeholders etc.)</a:t>
            </a:r>
          </a:p>
          <a:p>
            <a:endParaRPr lang="en-US" sz="2400" dirty="0">
              <a:solidFill>
                <a:srgbClr val="FF0000"/>
              </a:solidFill>
            </a:endParaRPr>
          </a:p>
        </p:txBody>
      </p:sp>
      <p:sp>
        <p:nvSpPr>
          <p:cNvPr id="3" name="Title 2"/>
          <p:cNvSpPr>
            <a:spLocks noGrp="1"/>
          </p:cNvSpPr>
          <p:nvPr>
            <p:ph type="title"/>
          </p:nvPr>
        </p:nvSpPr>
        <p:spPr>
          <a:xfrm>
            <a:off x="684213" y="260649"/>
            <a:ext cx="7775575" cy="612067"/>
          </a:xfrm>
        </p:spPr>
        <p:txBody>
          <a:bodyPr>
            <a:normAutofit/>
          </a:bodyPr>
          <a:lstStyle/>
          <a:p>
            <a:r>
              <a:rPr lang="en-US" sz="2800" dirty="0"/>
              <a:t>International Obligations: SOLAS V Regulation 13</a:t>
            </a:r>
          </a:p>
        </p:txBody>
      </p:sp>
      <p:sp>
        <p:nvSpPr>
          <p:cNvPr id="7" name="Date Placeholder 6"/>
          <p:cNvSpPr>
            <a:spLocks noGrp="1"/>
          </p:cNvSpPr>
          <p:nvPr>
            <p:ph type="dt" sz="half" idx="10"/>
          </p:nvPr>
        </p:nvSpPr>
        <p:spPr/>
        <p:txBody>
          <a:bodyPr/>
          <a:lstStyle/>
          <a:p>
            <a:fld id="{406C633D-A915-49AA-AA6D-86542367F19C}" type="datetime1">
              <a:rPr lang="en-GB" smtClean="0"/>
              <a:t>24/02/2018</a:t>
            </a:fld>
            <a:endParaRPr lang="en-US" dirty="0"/>
          </a:p>
        </p:txBody>
      </p:sp>
      <p:sp>
        <p:nvSpPr>
          <p:cNvPr id="9" name="Slide Number Placeholder 8"/>
          <p:cNvSpPr>
            <a:spLocks noGrp="1"/>
          </p:cNvSpPr>
          <p:nvPr>
            <p:ph type="sldNum" sz="quarter" idx="12"/>
          </p:nvPr>
        </p:nvSpPr>
        <p:spPr/>
        <p:txBody>
          <a:bodyPr/>
          <a:lstStyle/>
          <a:p>
            <a:fld id="{38A18EDB-7950-48C8-8830-B44F92E019B5}" type="slidenum">
              <a:rPr lang="en-US" smtClean="0"/>
              <a:pPr/>
              <a:t>5</a:t>
            </a:fld>
            <a:endParaRPr lang="en-US" dirty="0"/>
          </a:p>
        </p:txBody>
      </p:sp>
      <p:sp>
        <p:nvSpPr>
          <p:cNvPr id="4" name="Tijdelijke aanduiding voor voettekst 3"/>
          <p:cNvSpPr>
            <a:spLocks noGrp="1"/>
          </p:cNvSpPr>
          <p:nvPr>
            <p:ph type="ftr" sz="quarter" idx="11"/>
          </p:nvPr>
        </p:nvSpPr>
        <p:spPr/>
        <p:txBody>
          <a:bodyPr/>
          <a:lstStyle/>
          <a:p>
            <a:r>
              <a:rPr lang="en-GB"/>
              <a:t>Brief to SWPHC Fiji 20 Feb 2018</a:t>
            </a:r>
            <a:endParaRPr lang="en-US" dirty="0"/>
          </a:p>
        </p:txBody>
      </p:sp>
    </p:spTree>
    <p:extLst>
      <p:ext uri="{BB962C8B-B14F-4D97-AF65-F5344CB8AC3E}">
        <p14:creationId xmlns:p14="http://schemas.microsoft.com/office/powerpoint/2010/main" val="1302714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100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spcAft>
                <a:spcPts val="1200"/>
              </a:spcAft>
            </a:pPr>
            <a:r>
              <a:rPr lang="en-GB" sz="2400" dirty="0">
                <a:solidFill>
                  <a:schemeClr val="tx1"/>
                </a:solidFill>
              </a:rPr>
              <a:t>The Competent Authority (</a:t>
            </a:r>
            <a:r>
              <a:rPr lang="en-GB" sz="2400" dirty="0">
                <a:solidFill>
                  <a:srgbClr val="FF0000"/>
                </a:solidFill>
              </a:rPr>
              <a:t>CA</a:t>
            </a:r>
            <a:r>
              <a:rPr lang="en-GB" sz="2400" dirty="0">
                <a:solidFill>
                  <a:schemeClr val="tx1"/>
                </a:solidFill>
              </a:rPr>
              <a:t>) provides or formally delegates the provision of its AtoN service to States; Territories; local government; ports, harbours and waterways; military organisations or private groups</a:t>
            </a:r>
          </a:p>
          <a:p>
            <a:pPr marL="0" indent="0">
              <a:spcAft>
                <a:spcPts val="1200"/>
              </a:spcAft>
              <a:buNone/>
            </a:pPr>
            <a:endParaRPr lang="en-GB" sz="2400" dirty="0">
              <a:solidFill>
                <a:schemeClr val="tx1"/>
              </a:solidFill>
            </a:endParaRPr>
          </a:p>
          <a:p>
            <a:pPr>
              <a:spcAft>
                <a:spcPts val="1200"/>
              </a:spcAft>
            </a:pPr>
            <a:r>
              <a:rPr lang="en-GB" sz="2400" dirty="0">
                <a:solidFill>
                  <a:schemeClr val="tx1"/>
                </a:solidFill>
              </a:rPr>
              <a:t>The geographical area of each must be defined</a:t>
            </a:r>
          </a:p>
          <a:p>
            <a:pPr>
              <a:spcAft>
                <a:spcPts val="1200"/>
              </a:spcAft>
            </a:pPr>
            <a:r>
              <a:rPr lang="en-GB" sz="2400" dirty="0">
                <a:solidFill>
                  <a:schemeClr val="tx1"/>
                </a:solidFill>
              </a:rPr>
              <a:t>Responsibility for the AtoN service </a:t>
            </a:r>
            <a:r>
              <a:rPr lang="en-GB" sz="2400" b="1" dirty="0">
                <a:solidFill>
                  <a:srgbClr val="FF0000"/>
                </a:solidFill>
              </a:rPr>
              <a:t>remains</a:t>
            </a:r>
            <a:r>
              <a:rPr lang="en-GB" sz="2400" dirty="0">
                <a:solidFill>
                  <a:srgbClr val="FF0000"/>
                </a:solidFill>
              </a:rPr>
              <a:t> </a:t>
            </a:r>
            <a:r>
              <a:rPr lang="en-GB" sz="2400" dirty="0">
                <a:solidFill>
                  <a:schemeClr val="tx1"/>
                </a:solidFill>
              </a:rPr>
              <a:t>with the Government </a:t>
            </a:r>
            <a:r>
              <a:rPr lang="en-GB" sz="2400" b="1" dirty="0">
                <a:solidFill>
                  <a:schemeClr val="tx1"/>
                </a:solidFill>
              </a:rPr>
              <a:t>not</a:t>
            </a:r>
            <a:r>
              <a:rPr lang="en-GB" sz="2400" dirty="0">
                <a:solidFill>
                  <a:schemeClr val="tx1"/>
                </a:solidFill>
              </a:rPr>
              <a:t> with the service provider</a:t>
            </a:r>
          </a:p>
          <a:p>
            <a:pPr>
              <a:spcAft>
                <a:spcPts val="1200"/>
              </a:spcAft>
            </a:pPr>
            <a:r>
              <a:rPr lang="en-GB" sz="2400" dirty="0">
                <a:solidFill>
                  <a:schemeClr val="tx1"/>
                </a:solidFill>
              </a:rPr>
              <a:t>Ensure that </a:t>
            </a:r>
            <a:r>
              <a:rPr lang="en-GB" sz="2400" b="1" dirty="0">
                <a:solidFill>
                  <a:srgbClr val="FF0000"/>
                </a:solidFill>
              </a:rPr>
              <a:t>national maritime law </a:t>
            </a:r>
            <a:r>
              <a:rPr lang="en-GB" sz="2400" dirty="0">
                <a:solidFill>
                  <a:schemeClr val="tx1"/>
                </a:solidFill>
              </a:rPr>
              <a:t>specifies which Ministry is the CA and that the CA has the right to audit all AtoN service providers</a:t>
            </a:r>
          </a:p>
        </p:txBody>
      </p:sp>
      <p:sp>
        <p:nvSpPr>
          <p:cNvPr id="3" name="Title 2"/>
          <p:cNvSpPr>
            <a:spLocks noGrp="1"/>
          </p:cNvSpPr>
          <p:nvPr>
            <p:ph type="title"/>
          </p:nvPr>
        </p:nvSpPr>
        <p:spPr/>
        <p:txBody>
          <a:bodyPr/>
          <a:lstStyle/>
          <a:p>
            <a:r>
              <a:rPr lang="en-US" sz="3600" dirty="0"/>
              <a:t>Responsibility for AtoN</a:t>
            </a:r>
          </a:p>
        </p:txBody>
      </p:sp>
      <p:sp>
        <p:nvSpPr>
          <p:cNvPr id="7" name="Date Placeholder 6"/>
          <p:cNvSpPr>
            <a:spLocks noGrp="1"/>
          </p:cNvSpPr>
          <p:nvPr>
            <p:ph type="dt" sz="half" idx="10"/>
          </p:nvPr>
        </p:nvSpPr>
        <p:spPr/>
        <p:txBody>
          <a:bodyPr/>
          <a:lstStyle/>
          <a:p>
            <a:fld id="{373102C0-A852-4C3B-A3F9-A05FC6E4CF3C}" type="datetime1">
              <a:rPr lang="en-GB" smtClean="0"/>
              <a:t>24/02/2018</a:t>
            </a:fld>
            <a:endParaRPr lang="en-US" dirty="0"/>
          </a:p>
        </p:txBody>
      </p:sp>
      <p:sp>
        <p:nvSpPr>
          <p:cNvPr id="8" name="Footer Placeholder 7"/>
          <p:cNvSpPr>
            <a:spLocks noGrp="1"/>
          </p:cNvSpPr>
          <p:nvPr>
            <p:ph type="ftr" sz="quarter" idx="11"/>
          </p:nvPr>
        </p:nvSpPr>
        <p:spPr>
          <a:xfrm>
            <a:off x="1403648" y="6356350"/>
            <a:ext cx="6732748" cy="365125"/>
          </a:xfrm>
        </p:spPr>
        <p:txBody>
          <a:bodyPr/>
          <a:lstStyle/>
          <a:p>
            <a:r>
              <a:rPr lang="en-GB"/>
              <a:t>Brief to SWPHC Fiji 20 Feb 2018</a:t>
            </a:r>
            <a:endParaRPr lang="en-US" dirty="0"/>
          </a:p>
        </p:txBody>
      </p:sp>
      <p:sp>
        <p:nvSpPr>
          <p:cNvPr id="9" name="Slide Number Placeholder 8"/>
          <p:cNvSpPr>
            <a:spLocks noGrp="1"/>
          </p:cNvSpPr>
          <p:nvPr>
            <p:ph type="sldNum" sz="quarter" idx="12"/>
          </p:nvPr>
        </p:nvSpPr>
        <p:spPr/>
        <p:txBody>
          <a:bodyPr/>
          <a:lstStyle/>
          <a:p>
            <a:fld id="{38A18EDB-7950-48C8-8830-B44F92E019B5}" type="slidenum">
              <a:rPr lang="en-US" smtClean="0"/>
              <a:pPr/>
              <a:t>6</a:t>
            </a:fld>
            <a:endParaRPr lang="en-US" dirty="0"/>
          </a:p>
        </p:txBody>
      </p:sp>
    </p:spTree>
    <p:extLst>
      <p:ext uri="{BB962C8B-B14F-4D97-AF65-F5344CB8AC3E}">
        <p14:creationId xmlns:p14="http://schemas.microsoft.com/office/powerpoint/2010/main" val="1639298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par>
                          <p:cTn id="8" fill="hold">
                            <p:stCondLst>
                              <p:cond delay="3000"/>
                            </p:stCondLst>
                            <p:childTnLst>
                              <p:par>
                                <p:cTn id="9" presetID="10" presetClass="entr" presetSubtype="0" fill="hold" grpId="0" nodeType="afterEffect">
                                  <p:stCondLst>
                                    <p:cond delay="100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2000"/>
                                        <p:tgtEl>
                                          <p:spTgt spid="2">
                                            <p:txEl>
                                              <p:pRg st="2" end="2"/>
                                            </p:txEl>
                                          </p:spTgt>
                                        </p:tgtEl>
                                      </p:cBhvr>
                                    </p:animEffect>
                                  </p:childTnLst>
                                </p:cTn>
                              </p:par>
                            </p:childTnLst>
                          </p:cTn>
                        </p:par>
                        <p:par>
                          <p:cTn id="12" fill="hold">
                            <p:stCondLst>
                              <p:cond delay="6000"/>
                            </p:stCondLst>
                            <p:childTnLst>
                              <p:par>
                                <p:cTn id="13" presetID="10" presetClass="entr" presetSubtype="0" fill="hold" grpId="0" nodeType="afterEffect">
                                  <p:stCondLst>
                                    <p:cond delay="100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20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00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92796"/>
            <a:ext cx="8229600" cy="4335760"/>
          </a:xfrm>
        </p:spPr>
        <p:txBody>
          <a:bodyPr>
            <a:normAutofit/>
          </a:bodyPr>
          <a:lstStyle/>
          <a:p>
            <a:pPr>
              <a:spcAft>
                <a:spcPts val="1200"/>
              </a:spcAft>
            </a:pPr>
            <a:r>
              <a:rPr lang="en-US" sz="2400" dirty="0">
                <a:solidFill>
                  <a:schemeClr val="tx1"/>
                </a:solidFill>
              </a:rPr>
              <a:t>Provide as many AtoN are required based on a </a:t>
            </a:r>
            <a:r>
              <a:rPr lang="en-US" sz="2400" b="1" dirty="0">
                <a:solidFill>
                  <a:srgbClr val="FF0000"/>
                </a:solidFill>
              </a:rPr>
              <a:t>risk assessment </a:t>
            </a:r>
          </a:p>
          <a:p>
            <a:pPr>
              <a:spcAft>
                <a:spcPts val="1200"/>
              </a:spcAft>
            </a:pPr>
            <a:r>
              <a:rPr lang="en-US" sz="2400" dirty="0">
                <a:solidFill>
                  <a:schemeClr val="tx1"/>
                </a:solidFill>
              </a:rPr>
              <a:t>Guarantee the reliability of each AtoN</a:t>
            </a:r>
          </a:p>
          <a:p>
            <a:pPr>
              <a:spcAft>
                <a:spcPts val="1200"/>
              </a:spcAft>
            </a:pPr>
            <a:r>
              <a:rPr lang="en-US" sz="2400" dirty="0">
                <a:solidFill>
                  <a:schemeClr val="tx1"/>
                </a:solidFill>
              </a:rPr>
              <a:t>Update the AtoN service as maritime traffic, environmental patterns, technology and resources change</a:t>
            </a:r>
          </a:p>
          <a:p>
            <a:pPr>
              <a:spcAft>
                <a:spcPts val="1200"/>
              </a:spcAft>
            </a:pPr>
            <a:r>
              <a:rPr lang="en-US" sz="2400" dirty="0">
                <a:solidFill>
                  <a:schemeClr val="tx1"/>
                </a:solidFill>
              </a:rPr>
              <a:t>Set up a formal method of informing all concerned including mariners about existing AtoN, new AtoN, and AtoN failures (charts; nautical publications; NAVTEX etc.)</a:t>
            </a:r>
            <a:endParaRPr lang="en-US" sz="2400" b="1" dirty="0">
              <a:solidFill>
                <a:schemeClr val="tx1"/>
              </a:solidFill>
            </a:endParaRPr>
          </a:p>
          <a:p>
            <a:pPr>
              <a:spcAft>
                <a:spcPts val="1200"/>
              </a:spcAft>
            </a:pPr>
            <a:r>
              <a:rPr lang="en-US" sz="2400" dirty="0">
                <a:solidFill>
                  <a:schemeClr val="tx1"/>
                </a:solidFill>
              </a:rPr>
              <a:t>Decide who will provide the AtoN service</a:t>
            </a:r>
          </a:p>
          <a:p>
            <a:pPr marL="0" indent="0">
              <a:spcAft>
                <a:spcPts val="1200"/>
              </a:spcAft>
              <a:buNone/>
            </a:pPr>
            <a:endParaRPr lang="en-US" sz="2400" dirty="0">
              <a:solidFill>
                <a:schemeClr val="tx1"/>
              </a:solidFill>
            </a:endParaRPr>
          </a:p>
        </p:txBody>
      </p:sp>
      <p:sp>
        <p:nvSpPr>
          <p:cNvPr id="3" name="Title 2"/>
          <p:cNvSpPr>
            <a:spLocks noGrp="1"/>
          </p:cNvSpPr>
          <p:nvPr>
            <p:ph type="title"/>
          </p:nvPr>
        </p:nvSpPr>
        <p:spPr>
          <a:xfrm>
            <a:off x="395536" y="260648"/>
            <a:ext cx="8229600" cy="1116124"/>
          </a:xfrm>
        </p:spPr>
        <p:txBody>
          <a:bodyPr>
            <a:normAutofit/>
          </a:bodyPr>
          <a:lstStyle/>
          <a:p>
            <a:r>
              <a:rPr lang="en-US" dirty="0"/>
              <a:t>Obligations of the Competent Authority of a Contracting Government to SOLAS</a:t>
            </a:r>
          </a:p>
        </p:txBody>
      </p:sp>
      <p:sp>
        <p:nvSpPr>
          <p:cNvPr id="7" name="Date Placeholder 6"/>
          <p:cNvSpPr>
            <a:spLocks noGrp="1"/>
          </p:cNvSpPr>
          <p:nvPr>
            <p:ph type="dt" sz="half" idx="10"/>
          </p:nvPr>
        </p:nvSpPr>
        <p:spPr/>
        <p:txBody>
          <a:bodyPr/>
          <a:lstStyle/>
          <a:p>
            <a:fld id="{098A7844-47D0-4E3F-949A-02647FF8622F}" type="datetime1">
              <a:rPr lang="en-GB" smtClean="0"/>
              <a:t>24/02/2018</a:t>
            </a:fld>
            <a:endParaRPr lang="en-US" dirty="0"/>
          </a:p>
        </p:txBody>
      </p:sp>
      <p:sp>
        <p:nvSpPr>
          <p:cNvPr id="9" name="Slide Number Placeholder 8"/>
          <p:cNvSpPr>
            <a:spLocks noGrp="1"/>
          </p:cNvSpPr>
          <p:nvPr>
            <p:ph type="sldNum" sz="quarter" idx="12"/>
          </p:nvPr>
        </p:nvSpPr>
        <p:spPr/>
        <p:txBody>
          <a:bodyPr/>
          <a:lstStyle/>
          <a:p>
            <a:fld id="{38A18EDB-7950-48C8-8830-B44F92E019B5}" type="slidenum">
              <a:rPr lang="en-US" smtClean="0"/>
              <a:pPr/>
              <a:t>7</a:t>
            </a:fld>
            <a:endParaRPr lang="en-US" dirty="0"/>
          </a:p>
        </p:txBody>
      </p:sp>
      <p:sp>
        <p:nvSpPr>
          <p:cNvPr id="4" name="Tijdelijke aanduiding voor voettekst 3"/>
          <p:cNvSpPr>
            <a:spLocks noGrp="1"/>
          </p:cNvSpPr>
          <p:nvPr>
            <p:ph type="ftr" sz="quarter" idx="11"/>
          </p:nvPr>
        </p:nvSpPr>
        <p:spPr/>
        <p:txBody>
          <a:bodyPr/>
          <a:lstStyle/>
          <a:p>
            <a:r>
              <a:rPr lang="en-GB"/>
              <a:t>Brief to SWPHC Fiji 20 Feb 2018</a:t>
            </a:r>
            <a:endParaRPr lang="en-US" dirty="0"/>
          </a:p>
        </p:txBody>
      </p:sp>
    </p:spTree>
    <p:extLst>
      <p:ext uri="{BB962C8B-B14F-4D97-AF65-F5344CB8AC3E}">
        <p14:creationId xmlns:p14="http://schemas.microsoft.com/office/powerpoint/2010/main" val="23362315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a:t>Volume of Traffic in the SW Pacific Region</a:t>
            </a:r>
          </a:p>
        </p:txBody>
      </p:sp>
      <p:pic>
        <p:nvPicPr>
          <p:cNvPr id="9" name="Content Placeholder 8" descr="A picture containing text, map&#10;&#10;Description generated with very high confidence">
            <a:extLst>
              <a:ext uri="{FF2B5EF4-FFF2-40B4-BE49-F238E27FC236}">
                <a16:creationId xmlns:a16="http://schemas.microsoft.com/office/drawing/2014/main" xmlns="" id="{53B25B04-84DC-4717-82CD-4128BC57345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84213" y="1636841"/>
            <a:ext cx="7775575" cy="42685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Pladsholder til dato 3"/>
          <p:cNvSpPr>
            <a:spLocks noGrp="1"/>
          </p:cNvSpPr>
          <p:nvPr>
            <p:ph type="dt" sz="half" idx="10"/>
          </p:nvPr>
        </p:nvSpPr>
        <p:spPr/>
        <p:txBody>
          <a:bodyPr/>
          <a:lstStyle/>
          <a:p>
            <a:fld id="{B7418C69-1039-4312-98EE-1FBF4871EADA}" type="datetime1">
              <a:rPr lang="en-GB" smtClean="0"/>
              <a:t>24/02/2018</a:t>
            </a:fld>
            <a:endParaRPr lang="en-US" dirty="0"/>
          </a:p>
        </p:txBody>
      </p:sp>
      <p:sp>
        <p:nvSpPr>
          <p:cNvPr id="5" name="Pladsholder til sidefod 4"/>
          <p:cNvSpPr>
            <a:spLocks noGrp="1"/>
          </p:cNvSpPr>
          <p:nvPr>
            <p:ph type="ftr" sz="quarter" idx="11"/>
          </p:nvPr>
        </p:nvSpPr>
        <p:spPr/>
        <p:txBody>
          <a:bodyPr/>
          <a:lstStyle/>
          <a:p>
            <a:r>
              <a:rPr lang="en-GB"/>
              <a:t>Brief to SWPHC Fiji 20 Feb 2018</a:t>
            </a:r>
            <a:endParaRPr lang="en-US" dirty="0"/>
          </a:p>
        </p:txBody>
      </p:sp>
      <p:sp>
        <p:nvSpPr>
          <p:cNvPr id="6" name="Pladsholder til slidenummer 5"/>
          <p:cNvSpPr>
            <a:spLocks noGrp="1"/>
          </p:cNvSpPr>
          <p:nvPr>
            <p:ph type="sldNum" sz="quarter" idx="12"/>
          </p:nvPr>
        </p:nvSpPr>
        <p:spPr/>
        <p:txBody>
          <a:bodyPr/>
          <a:lstStyle/>
          <a:p>
            <a:fld id="{38A18EDB-7950-48C8-8830-B44F92E019B5}" type="slidenum">
              <a:rPr lang="en-US" smtClean="0"/>
              <a:pPr/>
              <a:t>8</a:t>
            </a:fld>
            <a:endParaRPr lang="en-US" dirty="0"/>
          </a:p>
        </p:txBody>
      </p:sp>
    </p:spTree>
    <p:extLst>
      <p:ext uri="{BB962C8B-B14F-4D97-AF65-F5344CB8AC3E}">
        <p14:creationId xmlns:p14="http://schemas.microsoft.com/office/powerpoint/2010/main" val="27512461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3" y="505123"/>
            <a:ext cx="7775575" cy="1447714"/>
          </a:xfrm>
        </p:spPr>
        <p:txBody>
          <a:bodyPr/>
          <a:lstStyle/>
          <a:p>
            <a:r>
              <a:rPr lang="en-GB" dirty="0"/>
              <a:t/>
            </a:r>
            <a:br>
              <a:rPr lang="en-GB" dirty="0"/>
            </a:br>
            <a:r>
              <a:rPr lang="en-GB" sz="2800" dirty="0">
                <a:solidFill>
                  <a:srgbClr val="FF0000"/>
                </a:solidFill>
              </a:rPr>
              <a:t>Volume of Traffic</a:t>
            </a:r>
            <a:br>
              <a:rPr lang="en-GB" sz="2800" dirty="0">
                <a:solidFill>
                  <a:srgbClr val="FF0000"/>
                </a:solidFill>
              </a:rPr>
            </a:br>
            <a:r>
              <a:rPr lang="en-GB" sz="2800" dirty="0">
                <a:solidFill>
                  <a:srgbClr val="FF0000"/>
                </a:solidFill>
              </a:rPr>
              <a:t>and Degree of Risk</a:t>
            </a:r>
          </a:p>
        </p:txBody>
      </p:sp>
      <p:sp>
        <p:nvSpPr>
          <p:cNvPr id="4" name="Pladsholder til dato 3"/>
          <p:cNvSpPr>
            <a:spLocks noGrp="1"/>
          </p:cNvSpPr>
          <p:nvPr>
            <p:ph type="dt" sz="half" idx="10"/>
          </p:nvPr>
        </p:nvSpPr>
        <p:spPr/>
        <p:txBody>
          <a:bodyPr/>
          <a:lstStyle/>
          <a:p>
            <a:fld id="{1DCCE263-41A3-4CF4-967D-8728E10ADA9E}" type="datetime1">
              <a:rPr lang="en-GB" smtClean="0"/>
              <a:t>24/02/2018</a:t>
            </a:fld>
            <a:endParaRPr lang="en-GB"/>
          </a:p>
        </p:txBody>
      </p:sp>
      <p:sp>
        <p:nvSpPr>
          <p:cNvPr id="6" name="Pladsholder til slidenummer 5"/>
          <p:cNvSpPr>
            <a:spLocks noGrp="1"/>
          </p:cNvSpPr>
          <p:nvPr>
            <p:ph type="sldNum" sz="quarter" idx="12"/>
          </p:nvPr>
        </p:nvSpPr>
        <p:spPr/>
        <p:txBody>
          <a:bodyPr/>
          <a:lstStyle/>
          <a:p>
            <a:fld id="{38A18EDB-7950-48C8-8830-B44F92E019B5}" type="slidenum">
              <a:rPr lang="en-GB" smtClean="0"/>
              <a:pPr/>
              <a:t>9</a:t>
            </a:fld>
            <a:endParaRPr lang="en-GB"/>
          </a:p>
        </p:txBody>
      </p:sp>
      <p:pic>
        <p:nvPicPr>
          <p:cNvPr id="8" name="Billed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5556" y="3414603"/>
            <a:ext cx="2573991" cy="1447714"/>
          </a:xfrm>
          <a:prstGeom prst="rect">
            <a:avLst/>
          </a:prstGeom>
          <a:ln>
            <a:noFill/>
          </a:ln>
          <a:effectLst>
            <a:softEdge rad="112500"/>
          </a:effectLst>
        </p:spPr>
      </p:pic>
      <p:sp>
        <p:nvSpPr>
          <p:cNvPr id="9" name="Titel 1"/>
          <p:cNvSpPr txBox="1">
            <a:spLocks/>
          </p:cNvSpPr>
          <p:nvPr/>
        </p:nvSpPr>
        <p:spPr bwMode="gray">
          <a:xfrm>
            <a:off x="5175753" y="728701"/>
            <a:ext cx="2375619" cy="1620179"/>
          </a:xfrm>
          <a:prstGeom prst="rect">
            <a:avLst/>
          </a:prstGeom>
        </p:spPr>
        <p:txBody>
          <a:bodyPr vert="horz" lIns="0" tIns="0" rIns="0" bIns="0" rtlCol="0" anchor="b" anchorCtr="0">
            <a:noAutofit/>
          </a:bodyPr>
          <a:lstStyle>
            <a:lvl1pPr algn="l" defTabSz="914400" rtl="0" eaLnBrk="1" latinLnBrk="0" hangingPunct="1">
              <a:lnSpc>
                <a:spcPct val="100000"/>
              </a:lnSpc>
              <a:spcBef>
                <a:spcPts val="0"/>
              </a:spcBef>
              <a:spcAft>
                <a:spcPts val="0"/>
              </a:spcAft>
              <a:buNone/>
              <a:defRPr sz="2600" b="0" kern="1200">
                <a:solidFill>
                  <a:schemeClr val="accent1"/>
                </a:solidFill>
                <a:latin typeface="+mj-lt"/>
                <a:ea typeface="+mj-ea"/>
                <a:cs typeface="+mj-cs"/>
              </a:defRPr>
            </a:lvl1pPr>
          </a:lstStyle>
          <a:p>
            <a:r>
              <a:rPr lang="en-GB" sz="2800" dirty="0">
                <a:solidFill>
                  <a:srgbClr val="FF0000"/>
                </a:solidFill>
              </a:rPr>
              <a:t>Maritime </a:t>
            </a:r>
            <a:br>
              <a:rPr lang="en-GB" sz="2800" dirty="0">
                <a:solidFill>
                  <a:srgbClr val="FF0000"/>
                </a:solidFill>
              </a:rPr>
            </a:br>
            <a:r>
              <a:rPr lang="en-GB" sz="2800" dirty="0">
                <a:solidFill>
                  <a:srgbClr val="FF0000"/>
                </a:solidFill>
              </a:rPr>
              <a:t>Management </a:t>
            </a:r>
            <a:br>
              <a:rPr lang="en-GB" sz="2800" dirty="0">
                <a:solidFill>
                  <a:srgbClr val="FF0000"/>
                </a:solidFill>
              </a:rPr>
            </a:br>
            <a:r>
              <a:rPr lang="en-GB" sz="2800" dirty="0">
                <a:solidFill>
                  <a:srgbClr val="FF0000"/>
                </a:solidFill>
              </a:rPr>
              <a:t>Quality</a:t>
            </a:r>
            <a:br>
              <a:rPr lang="en-GB" sz="2800" dirty="0">
                <a:solidFill>
                  <a:srgbClr val="FF0000"/>
                </a:solidFill>
              </a:rPr>
            </a:br>
            <a:endParaRPr lang="en-GB" sz="2800" dirty="0">
              <a:solidFill>
                <a:srgbClr val="FF0000"/>
              </a:solidFill>
            </a:endParaRPr>
          </a:p>
        </p:txBody>
      </p:sp>
      <p:pic>
        <p:nvPicPr>
          <p:cNvPr id="5" name="Billed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5856" y="2444706"/>
            <a:ext cx="5615980" cy="3657918"/>
          </a:xfrm>
          <a:prstGeom prst="rect">
            <a:avLst/>
          </a:prstGeom>
        </p:spPr>
      </p:pic>
      <p:sp>
        <p:nvSpPr>
          <p:cNvPr id="3" name="Footer Placeholder 2">
            <a:extLst>
              <a:ext uri="{FF2B5EF4-FFF2-40B4-BE49-F238E27FC236}">
                <a16:creationId xmlns:a16="http://schemas.microsoft.com/office/drawing/2014/main" xmlns="" id="{69085039-3877-4DFB-9AC4-3026604936F5}"/>
              </a:ext>
            </a:extLst>
          </p:cNvPr>
          <p:cNvSpPr>
            <a:spLocks noGrp="1"/>
          </p:cNvSpPr>
          <p:nvPr>
            <p:ph type="ftr" sz="quarter" idx="11"/>
          </p:nvPr>
        </p:nvSpPr>
        <p:spPr/>
        <p:txBody>
          <a:bodyPr/>
          <a:lstStyle/>
          <a:p>
            <a:r>
              <a:rPr lang="en-GB"/>
              <a:t>Brief to SWPHC Fiji 20 Feb 2018</a:t>
            </a:r>
          </a:p>
        </p:txBody>
      </p:sp>
    </p:spTree>
    <p:extLst>
      <p:ext uri="{BB962C8B-B14F-4D97-AF65-F5344CB8AC3E}">
        <p14:creationId xmlns:p14="http://schemas.microsoft.com/office/powerpoint/2010/main" val="15707412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10" presetClass="entr" presetSubtype="0" fill="hold" nodeType="afterEffect">
                                  <p:stCondLst>
                                    <p:cond delay="10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IALA_template-powerpoint">
  <a:themeElements>
    <a:clrScheme name="IALA">
      <a:dk1>
        <a:sysClr val="windowText" lastClr="000000"/>
      </a:dk1>
      <a:lt1>
        <a:sysClr val="window" lastClr="FFFFFF"/>
      </a:lt1>
      <a:dk2>
        <a:srgbClr val="3AAA35"/>
      </a:dk2>
      <a:lt2>
        <a:srgbClr val="E94E1B"/>
      </a:lt2>
      <a:accent1>
        <a:srgbClr val="00558C"/>
      </a:accent1>
      <a:accent2>
        <a:srgbClr val="009FE3"/>
      </a:accent2>
      <a:accent3>
        <a:srgbClr val="00B0A9"/>
      </a:accent3>
      <a:accent4>
        <a:srgbClr val="00BCD0"/>
      </a:accent4>
      <a:accent5>
        <a:srgbClr val="6787C4"/>
      </a:accent5>
      <a:accent6>
        <a:srgbClr val="99509A"/>
      </a:accent6>
      <a:hlink>
        <a:srgbClr val="000000"/>
      </a:hlink>
      <a:folHlink>
        <a:srgbClr val="9D9D9C"/>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IALA_template-powerpoint.potx</Template>
  <TotalTime>8097</TotalTime>
  <Words>1195</Words>
  <Application>Microsoft Office PowerPoint</Application>
  <PresentationFormat>On-screen Show (4:3)</PresentationFormat>
  <Paragraphs>285</Paragraphs>
  <Slides>22</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IALA_template-powerpoint</vt:lpstr>
      <vt:lpstr>IALA World –Wide Academy</vt:lpstr>
      <vt:lpstr>IALA Strategic Vision and Goals for 2026</vt:lpstr>
      <vt:lpstr>The World-Wide Academy</vt:lpstr>
      <vt:lpstr>Capacity Building</vt:lpstr>
      <vt:lpstr>International Obligations: SOLAS V Regulation 13</vt:lpstr>
      <vt:lpstr>Responsibility for AtoN</vt:lpstr>
      <vt:lpstr>Obligations of the Competent Authority of a Contracting Government to SOLAS</vt:lpstr>
      <vt:lpstr>Volume of Traffic in the SW Pacific Region</vt:lpstr>
      <vt:lpstr> Volume of Traffic and Degree of Risk</vt:lpstr>
      <vt:lpstr>The</vt:lpstr>
      <vt:lpstr>Priority 1 States – Score of 57 or more</vt:lpstr>
      <vt:lpstr>Accredited Training Organizations (ATO)</vt:lpstr>
      <vt:lpstr>Traffic Density and States in Need</vt:lpstr>
      <vt:lpstr>PowerPoint Presentation</vt:lpstr>
      <vt:lpstr>Analysis of Technical Missions</vt:lpstr>
      <vt:lpstr>New Simplified Risk Tool</vt:lpstr>
      <vt:lpstr>The SIRA Concept (IALA GL 1018)</vt:lpstr>
      <vt:lpstr>Risk Value Matrix (G1138 Table 3)</vt:lpstr>
      <vt:lpstr>Probability and Impact Scores 1 – 5 GL G1138.4.5</vt:lpstr>
      <vt:lpstr>Risk Control Options (RCO)</vt:lpstr>
      <vt:lpstr>Training 2018 – new syllabus L1.1</vt:lpstr>
      <vt:lpstr>Thank you</vt:lpstr>
    </vt:vector>
  </TitlesOfParts>
  <Manager>IALA</Manager>
  <Company>IALA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IALA</dc:title>
  <dc:subject>IALA</dc:subject>
  <dc:creator>IALA</dc:creator>
  <cp:lastModifiedBy>Alberto Costa Neves</cp:lastModifiedBy>
  <cp:revision>261</cp:revision>
  <cp:lastPrinted>2017-09-18T11:57:15Z</cp:lastPrinted>
  <dcterms:created xsi:type="dcterms:W3CDTF">2015-06-18T13:41:36Z</dcterms:created>
  <dcterms:modified xsi:type="dcterms:W3CDTF">2018-02-23T19:29:03Z</dcterms:modified>
</cp:coreProperties>
</file>