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04" r:id="rId1"/>
  </p:sldMasterIdLst>
  <p:notesMasterIdLst>
    <p:notesMasterId r:id="rId25"/>
  </p:notesMasterIdLst>
  <p:handoutMasterIdLst>
    <p:handoutMasterId r:id="rId26"/>
  </p:handoutMasterIdLst>
  <p:sldIdLst>
    <p:sldId id="777" r:id="rId2"/>
    <p:sldId id="778" r:id="rId3"/>
    <p:sldId id="779" r:id="rId4"/>
    <p:sldId id="780" r:id="rId5"/>
    <p:sldId id="781" r:id="rId6"/>
    <p:sldId id="782" r:id="rId7"/>
    <p:sldId id="800" r:id="rId8"/>
    <p:sldId id="783" r:id="rId9"/>
    <p:sldId id="784" r:id="rId10"/>
    <p:sldId id="786" r:id="rId11"/>
    <p:sldId id="787" r:id="rId12"/>
    <p:sldId id="788" r:id="rId13"/>
    <p:sldId id="789" r:id="rId14"/>
    <p:sldId id="790" r:id="rId15"/>
    <p:sldId id="791" r:id="rId16"/>
    <p:sldId id="792" r:id="rId17"/>
    <p:sldId id="793" r:id="rId18"/>
    <p:sldId id="794" r:id="rId19"/>
    <p:sldId id="795" r:id="rId20"/>
    <p:sldId id="796" r:id="rId21"/>
    <p:sldId id="798" r:id="rId22"/>
    <p:sldId id="801" r:id="rId23"/>
    <p:sldId id="799" r:id="rId24"/>
  </p:sldIdLst>
  <p:sldSz cx="9144000" cy="6858000" type="screen4x3"/>
  <p:notesSz cx="6797675" cy="9926638"/>
  <p:defaultTextStyle>
    <a:defPPr>
      <a:defRPr lang="en-AU"/>
    </a:defPPr>
    <a:lvl1pPr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99"/>
    <a:srgbClr val="3333CC"/>
    <a:srgbClr val="0099CC"/>
    <a:srgbClr val="66FFFF"/>
    <a:srgbClr val="333399"/>
    <a:srgbClr val="00CC66"/>
    <a:srgbClr val="06518B"/>
    <a:srgbClr val="4BC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93" autoAdjust="0"/>
    <p:restoredTop sz="97231" autoAdjust="0"/>
  </p:normalViewPr>
  <p:slideViewPr>
    <p:cSldViewPr>
      <p:cViewPr varScale="1">
        <p:scale>
          <a:sx n="95" d="100"/>
          <a:sy n="95" d="100"/>
        </p:scale>
        <p:origin x="1117" y="7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7" d="100"/>
          <a:sy n="87" d="100"/>
        </p:scale>
        <p:origin x="-3720" y="-90"/>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03906" name="Rectangle 2"/>
          <p:cNvSpPr>
            <a:spLocks noGrp="1" noChangeArrowheads="1"/>
          </p:cNvSpPr>
          <p:nvPr>
            <p:ph type="hdr" sz="quarter"/>
          </p:nvPr>
        </p:nvSpPr>
        <p:spPr bwMode="auto">
          <a:xfrm>
            <a:off x="0" y="0"/>
            <a:ext cx="2944813"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cs typeface="Arial" charset="0"/>
              </a:defRPr>
            </a:lvl1pPr>
          </a:lstStyle>
          <a:p>
            <a:pPr>
              <a:defRPr/>
            </a:pPr>
            <a:endParaRPr lang="en-AU" altLang="en-US"/>
          </a:p>
        </p:txBody>
      </p:sp>
      <p:sp>
        <p:nvSpPr>
          <p:cNvPr id="1403907" name="Rectangle 3"/>
          <p:cNvSpPr>
            <a:spLocks noGrp="1" noChangeArrowheads="1"/>
          </p:cNvSpPr>
          <p:nvPr>
            <p:ph type="dt" sz="quarter" idx="1"/>
          </p:nvPr>
        </p:nvSpPr>
        <p:spPr bwMode="auto">
          <a:xfrm>
            <a:off x="3851275" y="0"/>
            <a:ext cx="2944813"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cs typeface="Arial" charset="0"/>
              </a:defRPr>
            </a:lvl1pPr>
          </a:lstStyle>
          <a:p>
            <a:pPr>
              <a:defRPr/>
            </a:pPr>
            <a:endParaRPr lang="en-AU" altLang="en-US"/>
          </a:p>
        </p:txBody>
      </p:sp>
      <p:sp>
        <p:nvSpPr>
          <p:cNvPr id="1403908" name="Rectangle 4"/>
          <p:cNvSpPr>
            <a:spLocks noGrp="1" noChangeArrowheads="1"/>
          </p:cNvSpPr>
          <p:nvPr>
            <p:ph type="ftr" sz="quarter" idx="2"/>
          </p:nvPr>
        </p:nvSpPr>
        <p:spPr bwMode="auto">
          <a:xfrm>
            <a:off x="0" y="9428163"/>
            <a:ext cx="2944813"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cs typeface="Arial" charset="0"/>
              </a:defRPr>
            </a:lvl1pPr>
          </a:lstStyle>
          <a:p>
            <a:pPr>
              <a:defRPr/>
            </a:pPr>
            <a:endParaRPr lang="en-AU" altLang="en-US"/>
          </a:p>
        </p:txBody>
      </p:sp>
      <p:sp>
        <p:nvSpPr>
          <p:cNvPr id="1403909" name="Rectangle 5"/>
          <p:cNvSpPr>
            <a:spLocks noGrp="1" noChangeArrowheads="1"/>
          </p:cNvSpPr>
          <p:nvPr>
            <p:ph type="sldNum" sz="quarter" idx="3"/>
          </p:nvPr>
        </p:nvSpPr>
        <p:spPr bwMode="auto">
          <a:xfrm>
            <a:off x="3851275" y="9428163"/>
            <a:ext cx="2944813"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0" hangingPunct="0">
              <a:defRPr sz="1200">
                <a:latin typeface="Times New Roman" panose="02020603050405020304" pitchFamily="18" charset="0"/>
              </a:defRPr>
            </a:lvl1pPr>
          </a:lstStyle>
          <a:p>
            <a:fld id="{7CC642BF-DE0F-4546-8812-727BD7FF969E}" type="slidenum">
              <a:rPr lang="en-AU" altLang="en-US"/>
              <a:pPr/>
              <a:t>‹#›</a:t>
            </a:fld>
            <a:endParaRPr lang="en-AU" altLang="en-US"/>
          </a:p>
        </p:txBody>
      </p:sp>
    </p:spTree>
    <p:extLst>
      <p:ext uri="{BB962C8B-B14F-4D97-AF65-F5344CB8AC3E}">
        <p14:creationId xmlns:p14="http://schemas.microsoft.com/office/powerpoint/2010/main" val="5217427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44813"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cs typeface="Arial" charset="0"/>
              </a:defRPr>
            </a:lvl1pPr>
          </a:lstStyle>
          <a:p>
            <a:pPr>
              <a:defRPr/>
            </a:pPr>
            <a:endParaRPr lang="en-AU" altLang="en-US"/>
          </a:p>
        </p:txBody>
      </p:sp>
      <p:sp>
        <p:nvSpPr>
          <p:cNvPr id="16387" name="Rectangle 3"/>
          <p:cNvSpPr>
            <a:spLocks noGrp="1" noChangeArrowheads="1"/>
          </p:cNvSpPr>
          <p:nvPr>
            <p:ph type="dt" idx="1"/>
          </p:nvPr>
        </p:nvSpPr>
        <p:spPr bwMode="auto">
          <a:xfrm>
            <a:off x="3852863" y="0"/>
            <a:ext cx="2944812"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cs typeface="Arial" charset="0"/>
              </a:defRPr>
            </a:lvl1pPr>
          </a:lstStyle>
          <a:p>
            <a:pPr>
              <a:defRPr/>
            </a:pPr>
            <a:endParaRPr lang="en-AU" altLang="en-US"/>
          </a:p>
        </p:txBody>
      </p:sp>
      <p:sp>
        <p:nvSpPr>
          <p:cNvPr id="26628" name="Rectangle 4"/>
          <p:cNvSpPr>
            <a:spLocks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9" name="Rectangle 5"/>
          <p:cNvSpPr>
            <a:spLocks noGrp="1" noChangeArrowheads="1"/>
          </p:cNvSpPr>
          <p:nvPr>
            <p:ph type="body" sz="quarter" idx="3"/>
          </p:nvPr>
        </p:nvSpPr>
        <p:spPr bwMode="auto">
          <a:xfrm>
            <a:off x="906463" y="4714875"/>
            <a:ext cx="4984750" cy="44672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AU" altLang="en-US" noProof="0" smtClean="0"/>
              <a:t>Click to edit Master text styles</a:t>
            </a:r>
          </a:p>
          <a:p>
            <a:pPr lvl="1"/>
            <a:r>
              <a:rPr lang="en-AU" altLang="en-US" noProof="0" smtClean="0"/>
              <a:t>Second level</a:t>
            </a:r>
          </a:p>
          <a:p>
            <a:pPr lvl="2"/>
            <a:r>
              <a:rPr lang="en-AU" altLang="en-US" noProof="0" smtClean="0"/>
              <a:t>Third level</a:t>
            </a:r>
          </a:p>
          <a:p>
            <a:pPr lvl="3"/>
            <a:r>
              <a:rPr lang="en-AU" altLang="en-US" noProof="0" smtClean="0"/>
              <a:t>Fourth level</a:t>
            </a:r>
          </a:p>
          <a:p>
            <a:pPr lvl="4"/>
            <a:r>
              <a:rPr lang="en-AU" altLang="en-US" noProof="0" smtClean="0"/>
              <a:t>Fifth level</a:t>
            </a:r>
          </a:p>
        </p:txBody>
      </p:sp>
      <p:sp>
        <p:nvSpPr>
          <p:cNvPr id="16390" name="Rectangle 6"/>
          <p:cNvSpPr>
            <a:spLocks noGrp="1" noChangeArrowheads="1"/>
          </p:cNvSpPr>
          <p:nvPr>
            <p:ph type="ftr" sz="quarter" idx="4"/>
          </p:nvPr>
        </p:nvSpPr>
        <p:spPr bwMode="auto">
          <a:xfrm>
            <a:off x="0" y="9429750"/>
            <a:ext cx="2944813" cy="49688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cs typeface="Arial" charset="0"/>
              </a:defRPr>
            </a:lvl1pPr>
          </a:lstStyle>
          <a:p>
            <a:pPr>
              <a:defRPr/>
            </a:pPr>
            <a:endParaRPr lang="en-AU" altLang="en-US"/>
          </a:p>
        </p:txBody>
      </p:sp>
      <p:sp>
        <p:nvSpPr>
          <p:cNvPr id="16391" name="Rectangle 7"/>
          <p:cNvSpPr>
            <a:spLocks noGrp="1" noChangeArrowheads="1"/>
          </p:cNvSpPr>
          <p:nvPr>
            <p:ph type="sldNum" sz="quarter" idx="5"/>
          </p:nvPr>
        </p:nvSpPr>
        <p:spPr bwMode="auto">
          <a:xfrm>
            <a:off x="3852863" y="9429750"/>
            <a:ext cx="2944812" cy="49688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0" hangingPunct="0">
              <a:defRPr sz="1200">
                <a:latin typeface="Times New Roman" panose="02020603050405020304" pitchFamily="18" charset="0"/>
              </a:defRPr>
            </a:lvl1pPr>
          </a:lstStyle>
          <a:p>
            <a:fld id="{E3EA0C7E-8777-4330-824E-0147F0D46147}" type="slidenum">
              <a:rPr lang="en-AU" altLang="en-US"/>
              <a:pPr/>
              <a:t>‹#›</a:t>
            </a:fld>
            <a:endParaRPr lang="en-AU" altLang="en-US"/>
          </a:p>
        </p:txBody>
      </p:sp>
    </p:spTree>
    <p:extLst>
      <p:ext uri="{BB962C8B-B14F-4D97-AF65-F5344CB8AC3E}">
        <p14:creationId xmlns:p14="http://schemas.microsoft.com/office/powerpoint/2010/main" val="15160765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GB" altLang="en-US" smtClean="0">
                <a:cs typeface="Arial" panose="020B0604020202020204" pitchFamily="34" charset="0"/>
              </a:rPr>
              <a:t>To provide Hydrographic services for navigable waters within Fiji’s National Area of Responsibility as required by the United Nations Safety of Life at Sea (SOLAS) Convention. </a:t>
            </a:r>
          </a:p>
          <a:p>
            <a:pPr eaLnBrk="1" hangingPunct="1">
              <a:spcBef>
                <a:spcPct val="0"/>
              </a:spcBef>
            </a:pPr>
            <a:endParaRPr lang="en-GB" altLang="en-US" smtClean="0">
              <a:cs typeface="Arial" panose="020B0604020202020204" pitchFamily="34" charset="0"/>
            </a:endParaRPr>
          </a:p>
        </p:txBody>
      </p:sp>
      <p:sp>
        <p:nvSpPr>
          <p:cNvPr id="2765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6A6B1962-2F39-49AF-BCF2-71375ED4053A}" type="slidenum">
              <a:rPr lang="en-GB" altLang="en-US">
                <a:latin typeface="Times New Roman" panose="02020603050405020304" pitchFamily="18" charset="0"/>
              </a:rPr>
              <a:pPr/>
              <a:t>4</a:t>
            </a:fld>
            <a:endParaRPr lang="en-GB" altLang="en-US">
              <a:latin typeface="Times New Roman" panose="02020603050405020304" pitchFamily="18" charset="0"/>
            </a:endParaRPr>
          </a:p>
        </p:txBody>
      </p:sp>
    </p:spTree>
    <p:extLst>
      <p:ext uri="{BB962C8B-B14F-4D97-AF65-F5344CB8AC3E}">
        <p14:creationId xmlns:p14="http://schemas.microsoft.com/office/powerpoint/2010/main" val="1842388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GB" altLang="en-US" smtClean="0">
                <a:cs typeface="Arial" panose="020B0604020202020204" pitchFamily="34" charset="0"/>
              </a:rPr>
              <a:t>To provide Hydrographic services for navigable waters within Fiji’s National Area of Responsibility as required by the United Nations Safety of Life at Sea (SOLAS) Convention. </a:t>
            </a:r>
          </a:p>
          <a:p>
            <a:pPr eaLnBrk="1" hangingPunct="1">
              <a:spcBef>
                <a:spcPct val="0"/>
              </a:spcBef>
            </a:pPr>
            <a:endParaRPr lang="en-GB" altLang="en-US" smtClean="0">
              <a:cs typeface="Arial" panose="020B0604020202020204" pitchFamily="34" charset="0"/>
            </a:endParaRPr>
          </a:p>
        </p:txBody>
      </p:sp>
      <p:sp>
        <p:nvSpPr>
          <p:cNvPr id="2867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BF0F1AC2-B502-4E31-81D1-528A2F2E560F}" type="slidenum">
              <a:rPr lang="en-GB" altLang="en-US">
                <a:latin typeface="Times New Roman" panose="02020603050405020304" pitchFamily="18" charset="0"/>
              </a:rPr>
              <a:pPr/>
              <a:t>5</a:t>
            </a:fld>
            <a:endParaRPr lang="en-GB" altLang="en-US">
              <a:latin typeface="Times New Roman" panose="02020603050405020304" pitchFamily="18" charset="0"/>
            </a:endParaRPr>
          </a:p>
        </p:txBody>
      </p:sp>
    </p:spTree>
    <p:extLst>
      <p:ext uri="{BB962C8B-B14F-4D97-AF65-F5344CB8AC3E}">
        <p14:creationId xmlns:p14="http://schemas.microsoft.com/office/powerpoint/2010/main" val="2883641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cs typeface="Arial" panose="020B0604020202020204" pitchFamily="34" charset="0"/>
              </a:rPr>
              <a:t>Products and services provided by FHS are as follows:</a:t>
            </a:r>
            <a:endParaRPr lang="en-GB" altLang="en-US" smtClean="0">
              <a:cs typeface="Arial" panose="020B0604020202020204" pitchFamily="34" charset="0"/>
            </a:endParaRPr>
          </a:p>
        </p:txBody>
      </p:sp>
      <p:sp>
        <p:nvSpPr>
          <p:cNvPr id="2970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3A26B755-42A8-4325-B2B5-3706059A173F}" type="slidenum">
              <a:rPr lang="en-GB" altLang="en-US">
                <a:latin typeface="Times New Roman" panose="02020603050405020304" pitchFamily="18" charset="0"/>
              </a:rPr>
              <a:pPr/>
              <a:t>6</a:t>
            </a:fld>
            <a:endParaRPr lang="en-GB" altLang="en-US">
              <a:latin typeface="Times New Roman" panose="02020603050405020304" pitchFamily="18" charset="0"/>
            </a:endParaRPr>
          </a:p>
        </p:txBody>
      </p:sp>
    </p:spTree>
    <p:extLst>
      <p:ext uri="{BB962C8B-B14F-4D97-AF65-F5344CB8AC3E}">
        <p14:creationId xmlns:p14="http://schemas.microsoft.com/office/powerpoint/2010/main" val="34848535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cs typeface="Arial" panose="020B0604020202020204" pitchFamily="34" charset="0"/>
              </a:rPr>
              <a:t>Products and services provided by FHS are as follows:</a:t>
            </a:r>
            <a:endParaRPr lang="en-GB" altLang="en-US" smtClean="0">
              <a:cs typeface="Arial" panose="020B0604020202020204" pitchFamily="34" charset="0"/>
            </a:endParaRPr>
          </a:p>
        </p:txBody>
      </p:sp>
      <p:sp>
        <p:nvSpPr>
          <p:cNvPr id="3072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EAD67C5C-7FD5-4C93-8ECB-DFC49CAE13B2}" type="slidenum">
              <a:rPr lang="en-GB" altLang="en-US">
                <a:latin typeface="Times New Roman" panose="02020603050405020304" pitchFamily="18" charset="0"/>
              </a:rPr>
              <a:pPr/>
              <a:t>7</a:t>
            </a:fld>
            <a:endParaRPr lang="en-GB" altLang="en-US">
              <a:latin typeface="Times New Roman" panose="02020603050405020304" pitchFamily="18" charset="0"/>
            </a:endParaRPr>
          </a:p>
        </p:txBody>
      </p:sp>
    </p:spTree>
    <p:extLst>
      <p:ext uri="{BB962C8B-B14F-4D97-AF65-F5344CB8AC3E}">
        <p14:creationId xmlns:p14="http://schemas.microsoft.com/office/powerpoint/2010/main" val="32223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ltLang="en-US" smtClean="0">
              <a:cs typeface="Arial" panose="020B0604020202020204" pitchFamily="34" charset="0"/>
            </a:endParaRPr>
          </a:p>
        </p:txBody>
      </p:sp>
      <p:sp>
        <p:nvSpPr>
          <p:cNvPr id="3174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C17799CD-2B70-4D77-878F-24092774B069}" type="slidenum">
              <a:rPr lang="en-GB" altLang="en-US">
                <a:latin typeface="Times New Roman" panose="02020603050405020304" pitchFamily="18" charset="0"/>
              </a:rPr>
              <a:pPr/>
              <a:t>8</a:t>
            </a:fld>
            <a:endParaRPr lang="en-GB" altLang="en-US">
              <a:latin typeface="Times New Roman" panose="02020603050405020304" pitchFamily="18" charset="0"/>
            </a:endParaRPr>
          </a:p>
        </p:txBody>
      </p:sp>
    </p:spTree>
    <p:extLst>
      <p:ext uri="{BB962C8B-B14F-4D97-AF65-F5344CB8AC3E}">
        <p14:creationId xmlns:p14="http://schemas.microsoft.com/office/powerpoint/2010/main" val="8857687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spcBef>
                <a:spcPct val="0"/>
              </a:spcBef>
            </a:pPr>
            <a:r>
              <a:rPr lang="en-GB" altLang="en-US" smtClean="0">
                <a:cs typeface="Arial" panose="020B0604020202020204" pitchFamily="34" charset="0"/>
              </a:rPr>
              <a:t>Explain process of chart production (printing problems)</a:t>
            </a:r>
          </a:p>
          <a:p>
            <a:pPr algn="ctr" eaLnBrk="1" hangingPunct="1">
              <a:spcBef>
                <a:spcPct val="0"/>
              </a:spcBef>
            </a:pPr>
            <a:r>
              <a:rPr lang="en-GB" altLang="en-US" smtClean="0">
                <a:cs typeface="Arial" panose="020B0604020202020204" pitchFamily="34" charset="0"/>
              </a:rPr>
              <a:t>Need for a new chart to be produced</a:t>
            </a:r>
          </a:p>
          <a:p>
            <a:pPr algn="ctr" eaLnBrk="1" hangingPunct="1">
              <a:spcBef>
                <a:spcPct val="0"/>
              </a:spcBef>
            </a:pPr>
            <a:r>
              <a:rPr lang="en-GB" altLang="en-US" smtClean="0">
                <a:cs typeface="Arial" panose="020B0604020202020204" pitchFamily="34" charset="0"/>
              </a:rPr>
              <a:t>Maintenance of charts</a:t>
            </a:r>
          </a:p>
          <a:p>
            <a:pPr algn="ctr" eaLnBrk="1" hangingPunct="1">
              <a:spcBef>
                <a:spcPct val="0"/>
              </a:spcBef>
            </a:pPr>
            <a:r>
              <a:rPr lang="en-GB" altLang="en-US" smtClean="0">
                <a:cs typeface="Arial" panose="020B0604020202020204" pitchFamily="34" charset="0"/>
              </a:rPr>
              <a:t>Up to date survey data required.</a:t>
            </a:r>
          </a:p>
        </p:txBody>
      </p:sp>
      <p:sp>
        <p:nvSpPr>
          <p:cNvPr id="3277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5C3E14B6-A25E-4595-84FF-36041DAD8F72}" type="slidenum">
              <a:rPr lang="en-GB" altLang="en-US">
                <a:latin typeface="Times New Roman" panose="02020603050405020304" pitchFamily="18" charset="0"/>
              </a:rPr>
              <a:pPr/>
              <a:t>10</a:t>
            </a:fld>
            <a:endParaRPr lang="en-GB" altLang="en-US">
              <a:latin typeface="Times New Roman" panose="02020603050405020304" pitchFamily="18" charset="0"/>
            </a:endParaRPr>
          </a:p>
        </p:txBody>
      </p:sp>
    </p:spTree>
    <p:extLst>
      <p:ext uri="{BB962C8B-B14F-4D97-AF65-F5344CB8AC3E}">
        <p14:creationId xmlns:p14="http://schemas.microsoft.com/office/powerpoint/2010/main" val="23306075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5"/>
          <p:cNvSpPr>
            <a:spLocks noChangeArrowheads="1"/>
          </p:cNvSpPr>
          <p:nvPr userDrawn="1"/>
        </p:nvSpPr>
        <p:spPr bwMode="auto">
          <a:xfrm>
            <a:off x="0" y="0"/>
            <a:ext cx="9144000" cy="2060575"/>
          </a:xfrm>
          <a:prstGeom prst="rect">
            <a:avLst/>
          </a:prstGeom>
          <a:solidFill>
            <a:schemeClr val="tx1"/>
          </a:solidFill>
          <a:ln w="9525">
            <a:solidFill>
              <a:schemeClr val="tx1"/>
            </a:solidFill>
            <a:miter lim="800000"/>
            <a:headEnd/>
            <a:tailEnd/>
          </a:ln>
          <a:effectLst/>
          <a:extLst/>
        </p:spPr>
        <p:txBody>
          <a:bodyPr wrap="none" anchor="ct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defRPr/>
            </a:pPr>
            <a:endParaRPr lang="en-US" altLang="en-US" smtClean="0"/>
          </a:p>
        </p:txBody>
      </p:sp>
      <p:pic>
        <p:nvPicPr>
          <p:cNvPr id="5" name="Picture 44" descr="SWPC Logo_digitsed_04012016"/>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7596188" y="404813"/>
            <a:ext cx="1439862" cy="137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80136"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2400"/>
            </a:lvl1pPr>
          </a:lstStyle>
          <a:p>
            <a:pPr lvl="0"/>
            <a:r>
              <a:rPr lang="en-AU" altLang="en-US" noProof="0" smtClean="0"/>
              <a:t>Click to edit Master subtitle style</a:t>
            </a:r>
          </a:p>
        </p:txBody>
      </p:sp>
      <p:sp>
        <p:nvSpPr>
          <p:cNvPr id="2180135" name="Rectangle 39"/>
          <p:cNvSpPr>
            <a:spLocks noGrp="1" noChangeArrowheads="1"/>
          </p:cNvSpPr>
          <p:nvPr>
            <p:ph type="ctrTitle" sz="quarter"/>
          </p:nvPr>
        </p:nvSpPr>
        <p:spPr>
          <a:xfrm>
            <a:off x="1187450" y="188913"/>
            <a:ext cx="6337300" cy="1655762"/>
          </a:xfrm>
        </p:spPr>
        <p:txBody>
          <a:bodyPr anchor="b"/>
          <a:lstStyle>
            <a:lvl1pPr>
              <a:defRPr/>
            </a:lvl1pPr>
          </a:lstStyle>
          <a:p>
            <a:pPr lvl="0"/>
            <a:r>
              <a:rPr lang="en-AU" altLang="en-US" noProof="0" smtClean="0"/>
              <a:t>Click to edit Master title style</a:t>
            </a:r>
          </a:p>
        </p:txBody>
      </p:sp>
      <p:sp>
        <p:nvSpPr>
          <p:cNvPr id="6" name="Rectangle 41"/>
          <p:cNvSpPr>
            <a:spLocks noGrp="1" noChangeArrowheads="1"/>
          </p:cNvSpPr>
          <p:nvPr>
            <p:ph type="dt" sz="quarter" idx="10"/>
          </p:nvPr>
        </p:nvSpPr>
        <p:spPr bwMode="auto">
          <a:xfrm>
            <a:off x="468313" y="6237288"/>
            <a:ext cx="2133600" cy="457200"/>
          </a:xfrm>
          <a:prstGeom prst="rect">
            <a:avLst/>
          </a:prstGeom>
          <a:extLst/>
        </p:spPr>
        <p:txBody>
          <a:bodyPr vert="horz" wrap="square" lIns="91440" tIns="45720" rIns="91440" bIns="45720" numCol="1" anchor="t" anchorCtr="0" compatLnSpc="1">
            <a:prstTxWarp prst="textNoShape">
              <a:avLst/>
            </a:prstTxWarp>
          </a:bodyPr>
          <a:lstStyle>
            <a:lvl1pPr>
              <a:defRPr sz="1000">
                <a:solidFill>
                  <a:schemeClr val="bg2"/>
                </a:solidFill>
                <a:effectLst>
                  <a:outerShdw blurRad="38100" dist="38100" dir="2700000" algn="tl">
                    <a:srgbClr val="C0C0C0"/>
                  </a:outerShdw>
                </a:effectLst>
                <a:cs typeface="Arial" charset="0"/>
              </a:defRPr>
            </a:lvl1pPr>
          </a:lstStyle>
          <a:p>
            <a:pPr>
              <a:defRPr/>
            </a:pPr>
            <a:endParaRPr lang="en-AU" altLang="en-US"/>
          </a:p>
        </p:txBody>
      </p:sp>
      <p:sp>
        <p:nvSpPr>
          <p:cNvPr id="7" name="Rectangle 42"/>
          <p:cNvSpPr>
            <a:spLocks noGrp="1" noChangeArrowheads="1"/>
          </p:cNvSpPr>
          <p:nvPr>
            <p:ph type="ftr" sz="quarter" idx="11"/>
          </p:nvPr>
        </p:nvSpPr>
        <p:spPr>
          <a:xfrm>
            <a:off x="3132138" y="6237288"/>
            <a:ext cx="2895600" cy="457200"/>
          </a:xfrm>
        </p:spPr>
        <p:txBody>
          <a:bodyPr/>
          <a:lstStyle>
            <a:lvl1pPr>
              <a:defRPr/>
            </a:lvl1pPr>
          </a:lstStyle>
          <a:p>
            <a:pPr>
              <a:defRPr/>
            </a:pPr>
            <a:endParaRPr lang="en-AU" altLang="en-US"/>
          </a:p>
        </p:txBody>
      </p:sp>
      <p:sp>
        <p:nvSpPr>
          <p:cNvPr id="8" name="Rectangle 43"/>
          <p:cNvSpPr>
            <a:spLocks noGrp="1" noChangeArrowheads="1"/>
          </p:cNvSpPr>
          <p:nvPr>
            <p:ph type="sldNum" sz="quarter" idx="12"/>
          </p:nvPr>
        </p:nvSpPr>
        <p:spPr bwMode="auto">
          <a:xfrm>
            <a:off x="6553200" y="6243638"/>
            <a:ext cx="2133600" cy="457200"/>
          </a:xfrm>
          <a:prstGeom prst="rect">
            <a:avLst/>
          </a:prstGeom>
          <a:extLst/>
        </p:spPr>
        <p:txBody>
          <a:bodyPr vert="horz" wrap="square" lIns="91440" tIns="45720" rIns="91440" bIns="45720" numCol="1" anchor="t" anchorCtr="0" compatLnSpc="1">
            <a:prstTxWarp prst="textNoShape">
              <a:avLst/>
            </a:prstTxWarp>
          </a:bodyPr>
          <a:lstStyle>
            <a:lvl1pPr algn="r">
              <a:defRPr sz="1000">
                <a:solidFill>
                  <a:schemeClr val="bg2"/>
                </a:solidFill>
                <a:effectLst>
                  <a:outerShdw blurRad="38100" dist="38100" dir="2700000" algn="tl">
                    <a:srgbClr val="C0C0C0"/>
                  </a:outerShdw>
                </a:effectLst>
              </a:defRPr>
            </a:lvl1pPr>
          </a:lstStyle>
          <a:p>
            <a:fld id="{D33494F5-792D-4D7D-BD17-E36FF3AD9391}" type="slidenum">
              <a:rPr lang="en-AU" altLang="en-US"/>
              <a:pPr/>
              <a:t>‹#›</a:t>
            </a:fld>
            <a:endParaRPr lang="en-AU" altLang="en-US"/>
          </a:p>
        </p:txBody>
      </p:sp>
    </p:spTree>
    <p:extLst>
      <p:ext uri="{BB962C8B-B14F-4D97-AF65-F5344CB8AC3E}">
        <p14:creationId xmlns:p14="http://schemas.microsoft.com/office/powerpoint/2010/main" val="4217669703"/>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55"/>
          <p:cNvSpPr>
            <a:spLocks noGrp="1" noChangeArrowheads="1"/>
          </p:cNvSpPr>
          <p:nvPr>
            <p:ph type="ftr" sz="quarter" idx="10"/>
          </p:nvPr>
        </p:nvSpPr>
        <p:spPr>
          <a:ln/>
        </p:spPr>
        <p:txBody>
          <a:bodyPr/>
          <a:lstStyle>
            <a:lvl1pPr>
              <a:defRPr/>
            </a:lvl1pPr>
          </a:lstStyle>
          <a:p>
            <a:pPr>
              <a:defRPr/>
            </a:pPr>
            <a:r>
              <a:rPr lang="en-AU" altLang="en-US"/>
              <a:t>30 November – 02 December, 2016</a:t>
            </a:r>
          </a:p>
          <a:p>
            <a:pPr>
              <a:defRPr/>
            </a:pPr>
            <a:r>
              <a:rPr lang="en-AU" altLang="en-US"/>
              <a:t>NOUMEA</a:t>
            </a:r>
          </a:p>
        </p:txBody>
      </p:sp>
    </p:spTree>
    <p:extLst>
      <p:ext uri="{BB962C8B-B14F-4D97-AF65-F5344CB8AC3E}">
        <p14:creationId xmlns:p14="http://schemas.microsoft.com/office/powerpoint/2010/main" val="3713722427"/>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115888"/>
            <a:ext cx="2054225" cy="59436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68313" y="115888"/>
            <a:ext cx="6011862"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55"/>
          <p:cNvSpPr>
            <a:spLocks noGrp="1" noChangeArrowheads="1"/>
          </p:cNvSpPr>
          <p:nvPr>
            <p:ph type="ftr" sz="quarter" idx="10"/>
          </p:nvPr>
        </p:nvSpPr>
        <p:spPr>
          <a:ln/>
        </p:spPr>
        <p:txBody>
          <a:bodyPr/>
          <a:lstStyle>
            <a:lvl1pPr>
              <a:defRPr/>
            </a:lvl1pPr>
          </a:lstStyle>
          <a:p>
            <a:pPr>
              <a:defRPr/>
            </a:pPr>
            <a:r>
              <a:rPr lang="en-AU" altLang="en-US"/>
              <a:t>30 November – 02 December, 2016</a:t>
            </a:r>
          </a:p>
          <a:p>
            <a:pPr>
              <a:defRPr/>
            </a:pPr>
            <a:r>
              <a:rPr lang="en-AU" altLang="en-US"/>
              <a:t>NOUMEA</a:t>
            </a:r>
          </a:p>
        </p:txBody>
      </p:sp>
    </p:spTree>
    <p:extLst>
      <p:ext uri="{BB962C8B-B14F-4D97-AF65-F5344CB8AC3E}">
        <p14:creationId xmlns:p14="http://schemas.microsoft.com/office/powerpoint/2010/main" val="2213509378"/>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55"/>
          <p:cNvSpPr>
            <a:spLocks noGrp="1" noChangeArrowheads="1"/>
          </p:cNvSpPr>
          <p:nvPr>
            <p:ph type="ftr" sz="quarter" idx="10"/>
          </p:nvPr>
        </p:nvSpPr>
        <p:spPr>
          <a:ln/>
        </p:spPr>
        <p:txBody>
          <a:bodyPr/>
          <a:lstStyle>
            <a:lvl1pPr>
              <a:defRPr/>
            </a:lvl1pPr>
          </a:lstStyle>
          <a:p>
            <a:pPr>
              <a:defRPr/>
            </a:pPr>
            <a:r>
              <a:rPr lang="en-AU" altLang="en-US"/>
              <a:t>30 November – 02 December, 2016</a:t>
            </a:r>
          </a:p>
          <a:p>
            <a:pPr>
              <a:defRPr/>
            </a:pPr>
            <a:r>
              <a:rPr lang="en-AU" altLang="en-US"/>
              <a:t>NOUMEA</a:t>
            </a:r>
          </a:p>
        </p:txBody>
      </p:sp>
    </p:spTree>
    <p:extLst>
      <p:ext uri="{BB962C8B-B14F-4D97-AF65-F5344CB8AC3E}">
        <p14:creationId xmlns:p14="http://schemas.microsoft.com/office/powerpoint/2010/main" val="2434046071"/>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5"/>
          <p:cNvSpPr>
            <a:spLocks noGrp="1" noChangeArrowheads="1"/>
          </p:cNvSpPr>
          <p:nvPr>
            <p:ph type="ftr" sz="quarter" idx="10"/>
          </p:nvPr>
        </p:nvSpPr>
        <p:spPr>
          <a:ln/>
        </p:spPr>
        <p:txBody>
          <a:bodyPr/>
          <a:lstStyle>
            <a:lvl1pPr>
              <a:defRPr/>
            </a:lvl1pPr>
          </a:lstStyle>
          <a:p>
            <a:pPr>
              <a:defRPr/>
            </a:pPr>
            <a:r>
              <a:rPr lang="en-AU" altLang="en-US"/>
              <a:t>30 November – 02 December, 2016</a:t>
            </a:r>
          </a:p>
          <a:p>
            <a:pPr>
              <a:defRPr/>
            </a:pPr>
            <a:r>
              <a:rPr lang="en-AU" altLang="en-US"/>
              <a:t>NOUMEA</a:t>
            </a:r>
          </a:p>
        </p:txBody>
      </p:sp>
    </p:spTree>
    <p:extLst>
      <p:ext uri="{BB962C8B-B14F-4D97-AF65-F5344CB8AC3E}">
        <p14:creationId xmlns:p14="http://schemas.microsoft.com/office/powerpoint/2010/main" val="164657276"/>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11188" y="1196975"/>
            <a:ext cx="3960812" cy="4862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724400" y="1196975"/>
            <a:ext cx="3962400" cy="4862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55"/>
          <p:cNvSpPr>
            <a:spLocks noGrp="1" noChangeArrowheads="1"/>
          </p:cNvSpPr>
          <p:nvPr>
            <p:ph type="ftr" sz="quarter" idx="10"/>
          </p:nvPr>
        </p:nvSpPr>
        <p:spPr>
          <a:ln/>
        </p:spPr>
        <p:txBody>
          <a:bodyPr/>
          <a:lstStyle>
            <a:lvl1pPr>
              <a:defRPr/>
            </a:lvl1pPr>
          </a:lstStyle>
          <a:p>
            <a:pPr>
              <a:defRPr/>
            </a:pPr>
            <a:r>
              <a:rPr lang="en-AU" altLang="en-US"/>
              <a:t>30 November – 02 December, 2016</a:t>
            </a:r>
          </a:p>
          <a:p>
            <a:pPr>
              <a:defRPr/>
            </a:pPr>
            <a:r>
              <a:rPr lang="en-AU" altLang="en-US"/>
              <a:t>NOUMEA</a:t>
            </a:r>
          </a:p>
        </p:txBody>
      </p:sp>
    </p:spTree>
    <p:extLst>
      <p:ext uri="{BB962C8B-B14F-4D97-AF65-F5344CB8AC3E}">
        <p14:creationId xmlns:p14="http://schemas.microsoft.com/office/powerpoint/2010/main" val="2838202242"/>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55"/>
          <p:cNvSpPr>
            <a:spLocks noGrp="1" noChangeArrowheads="1"/>
          </p:cNvSpPr>
          <p:nvPr>
            <p:ph type="ftr" sz="quarter" idx="10"/>
          </p:nvPr>
        </p:nvSpPr>
        <p:spPr>
          <a:ln/>
        </p:spPr>
        <p:txBody>
          <a:bodyPr/>
          <a:lstStyle>
            <a:lvl1pPr>
              <a:defRPr/>
            </a:lvl1pPr>
          </a:lstStyle>
          <a:p>
            <a:pPr>
              <a:defRPr/>
            </a:pPr>
            <a:r>
              <a:rPr lang="en-AU" altLang="en-US"/>
              <a:t>30 November – 02 December, 2016</a:t>
            </a:r>
          </a:p>
          <a:p>
            <a:pPr>
              <a:defRPr/>
            </a:pPr>
            <a:r>
              <a:rPr lang="en-AU" altLang="en-US"/>
              <a:t>NOUMEA</a:t>
            </a:r>
          </a:p>
        </p:txBody>
      </p:sp>
    </p:spTree>
    <p:extLst>
      <p:ext uri="{BB962C8B-B14F-4D97-AF65-F5344CB8AC3E}">
        <p14:creationId xmlns:p14="http://schemas.microsoft.com/office/powerpoint/2010/main" val="2833670790"/>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55"/>
          <p:cNvSpPr>
            <a:spLocks noGrp="1" noChangeArrowheads="1"/>
          </p:cNvSpPr>
          <p:nvPr>
            <p:ph type="ftr" sz="quarter" idx="10"/>
          </p:nvPr>
        </p:nvSpPr>
        <p:spPr>
          <a:ln/>
        </p:spPr>
        <p:txBody>
          <a:bodyPr/>
          <a:lstStyle>
            <a:lvl1pPr>
              <a:defRPr/>
            </a:lvl1pPr>
          </a:lstStyle>
          <a:p>
            <a:pPr>
              <a:defRPr/>
            </a:pPr>
            <a:r>
              <a:rPr lang="en-AU" altLang="en-US"/>
              <a:t>30 November – 02 December, 2016</a:t>
            </a:r>
          </a:p>
          <a:p>
            <a:pPr>
              <a:defRPr/>
            </a:pPr>
            <a:r>
              <a:rPr lang="en-AU" altLang="en-US"/>
              <a:t>NOUMEA</a:t>
            </a:r>
          </a:p>
        </p:txBody>
      </p:sp>
    </p:spTree>
    <p:extLst>
      <p:ext uri="{BB962C8B-B14F-4D97-AF65-F5344CB8AC3E}">
        <p14:creationId xmlns:p14="http://schemas.microsoft.com/office/powerpoint/2010/main" val="2923346403"/>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5"/>
          <p:cNvSpPr>
            <a:spLocks noGrp="1" noChangeArrowheads="1"/>
          </p:cNvSpPr>
          <p:nvPr>
            <p:ph type="ftr" sz="quarter" idx="10"/>
          </p:nvPr>
        </p:nvSpPr>
        <p:spPr>
          <a:ln/>
        </p:spPr>
        <p:txBody>
          <a:bodyPr/>
          <a:lstStyle>
            <a:lvl1pPr>
              <a:defRPr/>
            </a:lvl1pPr>
          </a:lstStyle>
          <a:p>
            <a:pPr>
              <a:defRPr/>
            </a:pPr>
            <a:r>
              <a:rPr lang="en-AU" altLang="en-US"/>
              <a:t>30 November – 02 December, 2016</a:t>
            </a:r>
          </a:p>
          <a:p>
            <a:pPr>
              <a:defRPr/>
            </a:pPr>
            <a:r>
              <a:rPr lang="en-AU" altLang="en-US"/>
              <a:t>NOUMEA</a:t>
            </a:r>
          </a:p>
        </p:txBody>
      </p:sp>
    </p:spTree>
    <p:extLst>
      <p:ext uri="{BB962C8B-B14F-4D97-AF65-F5344CB8AC3E}">
        <p14:creationId xmlns:p14="http://schemas.microsoft.com/office/powerpoint/2010/main" val="1841209649"/>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5"/>
          <p:cNvSpPr>
            <a:spLocks noGrp="1" noChangeArrowheads="1"/>
          </p:cNvSpPr>
          <p:nvPr>
            <p:ph type="ftr" sz="quarter" idx="10"/>
          </p:nvPr>
        </p:nvSpPr>
        <p:spPr>
          <a:ln/>
        </p:spPr>
        <p:txBody>
          <a:bodyPr/>
          <a:lstStyle>
            <a:lvl1pPr>
              <a:defRPr/>
            </a:lvl1pPr>
          </a:lstStyle>
          <a:p>
            <a:pPr>
              <a:defRPr/>
            </a:pPr>
            <a:r>
              <a:rPr lang="en-AU" altLang="en-US"/>
              <a:t>30 November – 02 December, 2016</a:t>
            </a:r>
          </a:p>
          <a:p>
            <a:pPr>
              <a:defRPr/>
            </a:pPr>
            <a:r>
              <a:rPr lang="en-AU" altLang="en-US"/>
              <a:t>NOUMEA</a:t>
            </a:r>
          </a:p>
        </p:txBody>
      </p:sp>
    </p:spTree>
    <p:extLst>
      <p:ext uri="{BB962C8B-B14F-4D97-AF65-F5344CB8AC3E}">
        <p14:creationId xmlns:p14="http://schemas.microsoft.com/office/powerpoint/2010/main" val="4206935465"/>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5"/>
          <p:cNvSpPr>
            <a:spLocks noGrp="1" noChangeArrowheads="1"/>
          </p:cNvSpPr>
          <p:nvPr>
            <p:ph type="ftr" sz="quarter" idx="10"/>
          </p:nvPr>
        </p:nvSpPr>
        <p:spPr>
          <a:ln/>
        </p:spPr>
        <p:txBody>
          <a:bodyPr/>
          <a:lstStyle>
            <a:lvl1pPr>
              <a:defRPr/>
            </a:lvl1pPr>
          </a:lstStyle>
          <a:p>
            <a:pPr>
              <a:defRPr/>
            </a:pPr>
            <a:r>
              <a:rPr lang="en-AU" altLang="en-US"/>
              <a:t>30 November – 02 December, 2016</a:t>
            </a:r>
          </a:p>
          <a:p>
            <a:pPr>
              <a:defRPr/>
            </a:pPr>
            <a:r>
              <a:rPr lang="en-AU" altLang="en-US"/>
              <a:t>NOUMEA</a:t>
            </a:r>
          </a:p>
        </p:txBody>
      </p:sp>
    </p:spTree>
    <p:extLst>
      <p:ext uri="{BB962C8B-B14F-4D97-AF65-F5344CB8AC3E}">
        <p14:creationId xmlns:p14="http://schemas.microsoft.com/office/powerpoint/2010/main" val="1843594053"/>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79111" name="Rectangle 39"/>
          <p:cNvSpPr>
            <a:spLocks noGrp="1" noChangeArrowheads="1"/>
          </p:cNvSpPr>
          <p:nvPr>
            <p:ph type="title"/>
          </p:nvPr>
        </p:nvSpPr>
        <p:spPr bwMode="auto">
          <a:xfrm>
            <a:off x="468313" y="115888"/>
            <a:ext cx="8218487" cy="774700"/>
          </a:xfrm>
          <a:prstGeom prst="rect">
            <a:avLst/>
          </a:prstGeom>
          <a:noFill/>
          <a:ln>
            <a:noFill/>
          </a:ln>
          <a:effectLst/>
          <a:extLst/>
        </p:spPr>
        <p:txBody>
          <a:bodyPr vert="horz" wrap="square" lIns="91440" tIns="45720" rIns="91440" bIns="45720" numCol="1" anchor="ctr" anchorCtr="1" compatLnSpc="1">
            <a:prstTxWarp prst="textNoShape">
              <a:avLst/>
            </a:prstTxWarp>
          </a:bodyPr>
          <a:lstStyle/>
          <a:p>
            <a:pPr lvl="0"/>
            <a:r>
              <a:rPr lang="en-AU" altLang="en-US" smtClean="0"/>
              <a:t>Click to edit Master title style</a:t>
            </a:r>
          </a:p>
        </p:txBody>
      </p:sp>
      <p:sp>
        <p:nvSpPr>
          <p:cNvPr id="2179115" name="Rectangle 43"/>
          <p:cNvSpPr>
            <a:spLocks noGrp="1" noChangeArrowheads="1"/>
          </p:cNvSpPr>
          <p:nvPr>
            <p:ph type="body" idx="1"/>
          </p:nvPr>
        </p:nvSpPr>
        <p:spPr bwMode="auto">
          <a:xfrm>
            <a:off x="611188" y="1196975"/>
            <a:ext cx="8075612" cy="4862513"/>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AU" altLang="en-US" smtClean="0"/>
              <a:t>Click to edit Master text styles</a:t>
            </a:r>
          </a:p>
          <a:p>
            <a:pPr lvl="1"/>
            <a:r>
              <a:rPr lang="en-AU" altLang="en-US" smtClean="0"/>
              <a:t>Second level</a:t>
            </a:r>
          </a:p>
          <a:p>
            <a:pPr lvl="2"/>
            <a:r>
              <a:rPr lang="en-AU" altLang="en-US" smtClean="0"/>
              <a:t>Third level</a:t>
            </a:r>
          </a:p>
          <a:p>
            <a:pPr lvl="3"/>
            <a:r>
              <a:rPr lang="en-AU" altLang="en-US" smtClean="0"/>
              <a:t>Fourth level</a:t>
            </a:r>
          </a:p>
          <a:p>
            <a:pPr lvl="4"/>
            <a:r>
              <a:rPr lang="en-AU" altLang="en-US" smtClean="0"/>
              <a:t>Fifth level</a:t>
            </a:r>
          </a:p>
        </p:txBody>
      </p:sp>
      <p:sp>
        <p:nvSpPr>
          <p:cNvPr id="1028" name="Rectangle 49"/>
          <p:cNvSpPr>
            <a:spLocks noChangeArrowheads="1"/>
          </p:cNvSpPr>
          <p:nvPr userDrawn="1"/>
        </p:nvSpPr>
        <p:spPr bwMode="auto">
          <a:xfrm>
            <a:off x="0" y="6308725"/>
            <a:ext cx="9144000" cy="549275"/>
          </a:xfrm>
          <a:prstGeom prst="rect">
            <a:avLst/>
          </a:prstGeom>
          <a:solidFill>
            <a:schemeClr val="tx1"/>
          </a:solidFill>
          <a:ln w="9525">
            <a:solidFill>
              <a:schemeClr val="tx1"/>
            </a:solidFill>
            <a:miter lim="800000"/>
            <a:headEnd/>
            <a:tailEnd/>
          </a:ln>
          <a:effectLst/>
          <a:extLst/>
        </p:spPr>
        <p:txBody>
          <a:bodyPr wrap="none" anchor="ct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defRPr/>
            </a:pPr>
            <a:endParaRPr lang="en-US" altLang="en-US" smtClean="0"/>
          </a:p>
        </p:txBody>
      </p:sp>
      <p:sp>
        <p:nvSpPr>
          <p:cNvPr id="1029" name="Line 44"/>
          <p:cNvSpPr>
            <a:spLocks noChangeShapeType="1"/>
          </p:cNvSpPr>
          <p:nvPr userDrawn="1"/>
        </p:nvSpPr>
        <p:spPr bwMode="auto">
          <a:xfrm>
            <a:off x="0" y="1052513"/>
            <a:ext cx="9144000" cy="0"/>
          </a:xfrm>
          <a:prstGeom prst="line">
            <a:avLst/>
          </a:prstGeom>
          <a:noFill/>
          <a:ln w="9525">
            <a:solidFill>
              <a:schemeClr val="bg2"/>
            </a:solidFill>
            <a:round/>
            <a:headEnd/>
            <a:tailEnd/>
          </a:ln>
          <a:effectLst/>
        </p:spPr>
        <p:txBody>
          <a:bodyPr/>
          <a:lstStyle/>
          <a:p>
            <a:pPr>
              <a:defRPr/>
            </a:pPr>
            <a:endParaRPr lang="en-US"/>
          </a:p>
        </p:txBody>
      </p:sp>
      <p:pic>
        <p:nvPicPr>
          <p:cNvPr id="1030" name="Picture 50" descr="SWPC Logo_digitsed_04012016"/>
          <p:cNvPicPr>
            <a:picLocks noChangeAspect="1" noChangeArrowheads="1"/>
          </p:cNvPicPr>
          <p:nvPr userDrawn="1"/>
        </p:nvPicPr>
        <p:blipFill>
          <a:blip r:embed="rId13" cstate="email">
            <a:extLst>
              <a:ext uri="{28A0092B-C50C-407E-A947-70E740481C1C}">
                <a14:useLocalDpi xmlns:a14="http://schemas.microsoft.com/office/drawing/2010/main"/>
              </a:ext>
            </a:extLst>
          </a:blip>
          <a:srcRect/>
          <a:stretch>
            <a:fillRect/>
          </a:stretch>
        </p:blipFill>
        <p:spPr bwMode="auto">
          <a:xfrm>
            <a:off x="8604250" y="6381750"/>
            <a:ext cx="43180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79127" name="Rectangle 55"/>
          <p:cNvSpPr>
            <a:spLocks noGrp="1" noChangeArrowheads="1"/>
          </p:cNvSpPr>
          <p:nvPr>
            <p:ph type="ftr" sz="quarter" idx="3"/>
          </p:nvPr>
        </p:nvSpPr>
        <p:spPr bwMode="auto">
          <a:xfrm>
            <a:off x="3132138" y="64008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000">
                <a:solidFill>
                  <a:schemeClr val="bg2"/>
                </a:solidFill>
                <a:effectLst>
                  <a:outerShdw blurRad="38100" dist="38100" dir="2700000" algn="tl">
                    <a:srgbClr val="C0C0C0"/>
                  </a:outerShdw>
                </a:effectLst>
                <a:cs typeface="Arial" charset="0"/>
              </a:defRPr>
            </a:lvl1pPr>
          </a:lstStyle>
          <a:p>
            <a:pPr>
              <a:defRPr/>
            </a:pPr>
            <a:r>
              <a:rPr lang="en-AU" altLang="en-US"/>
              <a:t>30 November – 02 December, 2016</a:t>
            </a:r>
          </a:p>
          <a:p>
            <a:pPr>
              <a:defRPr/>
            </a:pPr>
            <a:r>
              <a:rPr lang="en-AU" altLang="en-US"/>
              <a:t>NOUMEA</a:t>
            </a:r>
          </a:p>
        </p:txBody>
      </p:sp>
    </p:spTree>
  </p:cSld>
  <p:clrMap bg1="dk2" tx1="lt1" bg2="dk1" tx2="lt2" accent1="accent1" accent2="accent2" accent3="accent3" accent4="accent4" accent5="accent5" accent6="accent6" hlink="hlink" folHlink="folHlink"/>
  <p:sldLayoutIdLst>
    <p:sldLayoutId id="2147483911"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Lst>
  <p:transition spd="med">
    <p:fade/>
  </p:transition>
  <p:timing>
    <p:tnLst>
      <p:par>
        <p:cTn id="1" dur="indefinite" restart="never" nodeType="tmRoot"/>
      </p:par>
    </p:tnLst>
  </p:timing>
  <p:hf sldNum="0" hdr="0" dt="0"/>
  <p:txStyles>
    <p:titleStyle>
      <a:lvl1pPr algn="ctr" rtl="0" eaLnBrk="0" fontAlgn="base" hangingPunct="0">
        <a:spcBef>
          <a:spcPct val="0"/>
        </a:spcBef>
        <a:spcAft>
          <a:spcPct val="0"/>
        </a:spcAft>
        <a:defRPr sz="4000" b="1">
          <a:solidFill>
            <a:schemeClr val="bg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000" b="1">
          <a:solidFill>
            <a:schemeClr val="bg2"/>
          </a:solidFill>
          <a:effectLst>
            <a:outerShdw blurRad="38100" dist="38100" dir="2700000" algn="tl">
              <a:srgbClr val="C0C0C0"/>
            </a:outerShdw>
          </a:effectLst>
          <a:latin typeface="Arial" charset="0"/>
          <a:cs typeface="Arial" charset="0"/>
        </a:defRPr>
      </a:lvl2pPr>
      <a:lvl3pPr algn="ctr" rtl="0" eaLnBrk="0" fontAlgn="base" hangingPunct="0">
        <a:spcBef>
          <a:spcPct val="0"/>
        </a:spcBef>
        <a:spcAft>
          <a:spcPct val="0"/>
        </a:spcAft>
        <a:defRPr sz="4000" b="1">
          <a:solidFill>
            <a:schemeClr val="bg2"/>
          </a:solidFill>
          <a:effectLst>
            <a:outerShdw blurRad="38100" dist="38100" dir="2700000" algn="tl">
              <a:srgbClr val="C0C0C0"/>
            </a:outerShdw>
          </a:effectLst>
          <a:latin typeface="Arial" charset="0"/>
          <a:cs typeface="Arial" charset="0"/>
        </a:defRPr>
      </a:lvl3pPr>
      <a:lvl4pPr algn="ctr" rtl="0" eaLnBrk="0" fontAlgn="base" hangingPunct="0">
        <a:spcBef>
          <a:spcPct val="0"/>
        </a:spcBef>
        <a:spcAft>
          <a:spcPct val="0"/>
        </a:spcAft>
        <a:defRPr sz="4000" b="1">
          <a:solidFill>
            <a:schemeClr val="bg2"/>
          </a:solidFill>
          <a:effectLst>
            <a:outerShdw blurRad="38100" dist="38100" dir="2700000" algn="tl">
              <a:srgbClr val="C0C0C0"/>
            </a:outerShdw>
          </a:effectLst>
          <a:latin typeface="Arial" charset="0"/>
          <a:cs typeface="Arial" charset="0"/>
        </a:defRPr>
      </a:lvl4pPr>
      <a:lvl5pPr algn="ctr" rtl="0" eaLnBrk="0" fontAlgn="base" hangingPunct="0">
        <a:spcBef>
          <a:spcPct val="0"/>
        </a:spcBef>
        <a:spcAft>
          <a:spcPct val="0"/>
        </a:spcAft>
        <a:defRPr sz="4000" b="1">
          <a:solidFill>
            <a:schemeClr val="bg2"/>
          </a:solidFill>
          <a:effectLst>
            <a:outerShdw blurRad="38100" dist="38100" dir="2700000" algn="tl">
              <a:srgbClr val="C0C0C0"/>
            </a:outerShdw>
          </a:effectLst>
          <a:latin typeface="Arial" charset="0"/>
          <a:cs typeface="Arial" charset="0"/>
        </a:defRPr>
      </a:lvl5pPr>
      <a:lvl6pPr marL="457200" algn="ctr" rtl="0" fontAlgn="base">
        <a:spcBef>
          <a:spcPct val="0"/>
        </a:spcBef>
        <a:spcAft>
          <a:spcPct val="0"/>
        </a:spcAft>
        <a:defRPr sz="4000" b="1">
          <a:solidFill>
            <a:schemeClr val="bg2"/>
          </a:solidFill>
          <a:effectLst>
            <a:outerShdw blurRad="38100" dist="38100" dir="2700000" algn="tl">
              <a:srgbClr val="C0C0C0"/>
            </a:outerShdw>
          </a:effectLst>
          <a:latin typeface="Arial" charset="0"/>
          <a:cs typeface="Arial" charset="0"/>
        </a:defRPr>
      </a:lvl6pPr>
      <a:lvl7pPr marL="914400" algn="ctr" rtl="0" fontAlgn="base">
        <a:spcBef>
          <a:spcPct val="0"/>
        </a:spcBef>
        <a:spcAft>
          <a:spcPct val="0"/>
        </a:spcAft>
        <a:defRPr sz="4000" b="1">
          <a:solidFill>
            <a:schemeClr val="bg2"/>
          </a:solidFill>
          <a:effectLst>
            <a:outerShdw blurRad="38100" dist="38100" dir="2700000" algn="tl">
              <a:srgbClr val="C0C0C0"/>
            </a:outerShdw>
          </a:effectLst>
          <a:latin typeface="Arial" charset="0"/>
          <a:cs typeface="Arial" charset="0"/>
        </a:defRPr>
      </a:lvl7pPr>
      <a:lvl8pPr marL="1371600" algn="ctr" rtl="0" fontAlgn="base">
        <a:spcBef>
          <a:spcPct val="0"/>
        </a:spcBef>
        <a:spcAft>
          <a:spcPct val="0"/>
        </a:spcAft>
        <a:defRPr sz="4000" b="1">
          <a:solidFill>
            <a:schemeClr val="bg2"/>
          </a:solidFill>
          <a:effectLst>
            <a:outerShdw blurRad="38100" dist="38100" dir="2700000" algn="tl">
              <a:srgbClr val="C0C0C0"/>
            </a:outerShdw>
          </a:effectLst>
          <a:latin typeface="Arial" charset="0"/>
          <a:cs typeface="Arial" charset="0"/>
        </a:defRPr>
      </a:lvl8pPr>
      <a:lvl9pPr marL="1828800" algn="ctr" rtl="0" fontAlgn="base">
        <a:spcBef>
          <a:spcPct val="0"/>
        </a:spcBef>
        <a:spcAft>
          <a:spcPct val="0"/>
        </a:spcAft>
        <a:defRPr sz="4000" b="1">
          <a:solidFill>
            <a:schemeClr val="bg2"/>
          </a:solidFill>
          <a:effectLst>
            <a:outerShdw blurRad="38100" dist="38100" dir="2700000" algn="tl">
              <a:srgbClr val="C0C0C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a:solidFill>
            <a:schemeClr val="bg2"/>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bg2"/>
          </a:solidFill>
          <a:effectLst>
            <a:outerShdw blurRad="38100" dist="38100" dir="2700000" algn="tl">
              <a:srgbClr val="C0C0C0"/>
            </a:outerShdw>
          </a:effectLst>
          <a:latin typeface="+mn-lt"/>
          <a:cs typeface="+mn-cs"/>
        </a:defRPr>
      </a:lvl2pPr>
      <a:lvl3pPr marL="1143000" indent="-228600" algn="l" rtl="0" eaLnBrk="0" fontAlgn="base" hangingPunct="0">
        <a:spcBef>
          <a:spcPct val="20000"/>
        </a:spcBef>
        <a:spcAft>
          <a:spcPct val="0"/>
        </a:spcAft>
        <a:buClr>
          <a:schemeClr val="accent2"/>
        </a:buClr>
        <a:buSzPct val="60000"/>
        <a:buFont typeface="Wingdings" panose="05000000000000000000" pitchFamily="2" charset="2"/>
        <a:buChar char="n"/>
        <a:defRPr sz="2400">
          <a:solidFill>
            <a:schemeClr val="bg2"/>
          </a:solidFill>
          <a:effectLst>
            <a:outerShdw blurRad="38100" dist="38100" dir="2700000" algn="tl">
              <a:srgbClr val="C0C0C0"/>
            </a:outerShdw>
          </a:effectLst>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bg2"/>
          </a:solidFill>
          <a:effectLst>
            <a:outerShdw blurRad="38100" dist="38100" dir="2700000" algn="tl">
              <a:srgbClr val="C0C0C0"/>
            </a:outerShdw>
          </a:effectLst>
          <a:latin typeface="+mn-lt"/>
          <a:cs typeface="+mn-cs"/>
        </a:defRPr>
      </a:lvl4pPr>
      <a:lvl5pPr marL="20574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bg2"/>
          </a:solidFill>
          <a:effectLst>
            <a:outerShdw blurRad="38100" dist="38100" dir="2700000" algn="tl">
              <a:srgbClr val="C0C0C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bg2"/>
          </a:solidFill>
          <a:effectLst>
            <a:outerShdw blurRad="38100" dist="38100" dir="2700000" algn="tl">
              <a:srgbClr val="C0C0C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bg2"/>
          </a:solidFill>
          <a:effectLst>
            <a:outerShdw blurRad="38100" dist="38100" dir="2700000" algn="tl">
              <a:srgbClr val="C0C0C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bg2"/>
          </a:solidFill>
          <a:effectLst>
            <a:outerShdw blurRad="38100" dist="38100" dir="2700000" algn="tl">
              <a:srgbClr val="C0C0C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bg2"/>
          </a:solidFill>
          <a:effectLst>
            <a:outerShdw blurRad="38100" dist="38100" dir="2700000" algn="tl">
              <a:srgbClr val="C0C0C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10" Type="http://schemas.openxmlformats.org/officeDocument/2006/relationships/image" Target="../media/image17.jpeg"/><Relationship Id="rId4" Type="http://schemas.openxmlformats.org/officeDocument/2006/relationships/image" Target="../media/image5.jpeg"/><Relationship Id="rId9" Type="http://schemas.openxmlformats.org/officeDocument/2006/relationships/image" Target="../media/image10.png"/></Relationships>
</file>

<file path=ppt/slides/_rels/slide1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jpeg"/><Relationship Id="rId11" Type="http://schemas.openxmlformats.org/officeDocument/2006/relationships/image" Target="../media/image20.jpeg"/><Relationship Id="rId5" Type="http://schemas.openxmlformats.org/officeDocument/2006/relationships/image" Target="../media/image7.jpeg"/><Relationship Id="rId10" Type="http://schemas.openxmlformats.org/officeDocument/2006/relationships/image" Target="../media/image19.jpeg"/><Relationship Id="rId4" Type="http://schemas.openxmlformats.org/officeDocument/2006/relationships/image" Target="../media/image6.jpeg"/><Relationship Id="rId9" Type="http://schemas.openxmlformats.org/officeDocument/2006/relationships/image" Target="../media/image18.jpeg"/></Relationships>
</file>

<file path=ppt/slides/_rels/slide1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jpeg"/><Relationship Id="rId11" Type="http://schemas.openxmlformats.org/officeDocument/2006/relationships/image" Target="../media/image23.jpeg"/><Relationship Id="rId5" Type="http://schemas.openxmlformats.org/officeDocument/2006/relationships/image" Target="../media/image7.jpeg"/><Relationship Id="rId10" Type="http://schemas.openxmlformats.org/officeDocument/2006/relationships/image" Target="../media/image22.jpeg"/><Relationship Id="rId4" Type="http://schemas.openxmlformats.org/officeDocument/2006/relationships/image" Target="../media/image6.jpeg"/><Relationship Id="rId9" Type="http://schemas.openxmlformats.org/officeDocument/2006/relationships/image" Target="../media/image21.jpeg"/></Relationships>
</file>

<file path=ppt/slides/_rels/slide18.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28.jpeg"/><Relationship Id="rId3" Type="http://schemas.openxmlformats.org/officeDocument/2006/relationships/image" Target="../media/image5.jpeg"/><Relationship Id="rId7" Type="http://schemas.openxmlformats.org/officeDocument/2006/relationships/image" Target="../media/image9.jpeg"/><Relationship Id="rId12" Type="http://schemas.openxmlformats.org/officeDocument/2006/relationships/image" Target="../media/image27.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jpeg"/><Relationship Id="rId11" Type="http://schemas.openxmlformats.org/officeDocument/2006/relationships/image" Target="../media/image26.jpeg"/><Relationship Id="rId5" Type="http://schemas.openxmlformats.org/officeDocument/2006/relationships/image" Target="../media/image7.jpeg"/><Relationship Id="rId10" Type="http://schemas.openxmlformats.org/officeDocument/2006/relationships/image" Target="../media/image25.jpeg"/><Relationship Id="rId4" Type="http://schemas.openxmlformats.org/officeDocument/2006/relationships/image" Target="../media/image6.jpeg"/><Relationship Id="rId9" Type="http://schemas.openxmlformats.org/officeDocument/2006/relationships/image" Target="../media/image24.jpeg"/><Relationship Id="rId14" Type="http://schemas.openxmlformats.org/officeDocument/2006/relationships/image" Target="../media/image29.jpeg"/></Relationships>
</file>

<file path=ppt/slides/_rels/slide19.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10" Type="http://schemas.openxmlformats.org/officeDocument/2006/relationships/image" Target="../media/image31.jpeg"/><Relationship Id="rId4" Type="http://schemas.openxmlformats.org/officeDocument/2006/relationships/image" Target="../media/image6.jpeg"/><Relationship Id="rId9" Type="http://schemas.openxmlformats.org/officeDocument/2006/relationships/image" Target="../media/image30.pn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2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5.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2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5.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2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jpeg"/><Relationship Id="rId11" Type="http://schemas.openxmlformats.org/officeDocument/2006/relationships/image" Target="../media/image13.jpeg"/><Relationship Id="rId5" Type="http://schemas.openxmlformats.org/officeDocument/2006/relationships/image" Target="../media/image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jpeg"/></Relationships>
</file>

<file path=ppt/slides/_rels/slide4.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 Id="rId9" Type="http://schemas.openxmlformats.org/officeDocument/2006/relationships/image" Target="../media/image10.png"/></Relationships>
</file>

<file path=ppt/slides/_rels/slide5.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 Id="rId9" Type="http://schemas.openxmlformats.org/officeDocument/2006/relationships/image" Target="../media/image10.png"/></Relationships>
</file>

<file path=ppt/slides/_rels/slide6.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 Id="rId9" Type="http://schemas.openxmlformats.org/officeDocument/2006/relationships/image" Target="../media/image10.png"/></Relationships>
</file>

<file path=ppt/slides/_rels/slide7.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10" Type="http://schemas.openxmlformats.org/officeDocument/2006/relationships/image" Target="../media/image14.png"/><Relationship Id="rId4" Type="http://schemas.openxmlformats.org/officeDocument/2006/relationships/image" Target="../media/image5.jpeg"/><Relationship Id="rId9" Type="http://schemas.openxmlformats.org/officeDocument/2006/relationships/image" Target="../media/image10.png"/></Relationships>
</file>

<file path=ppt/slides/_rels/slide8.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 Id="rId9" Type="http://schemas.openxmlformats.org/officeDocument/2006/relationships/image" Target="../media/image10.png"/></Relationships>
</file>

<file path=ppt/slides/_rels/slide9.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10" Type="http://schemas.openxmlformats.org/officeDocument/2006/relationships/image" Target="../media/image16.jpeg"/><Relationship Id="rId4" Type="http://schemas.openxmlformats.org/officeDocument/2006/relationships/image" Target="../media/image6.jpeg"/><Relationship Id="rId9"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4418" name="Rectangle 2"/>
          <p:cNvSpPr>
            <a:spLocks noGrp="1" noChangeArrowheads="1"/>
          </p:cNvSpPr>
          <p:nvPr>
            <p:ph type="ctrTitle"/>
          </p:nvPr>
        </p:nvSpPr>
        <p:spPr>
          <a:xfrm>
            <a:off x="755650" y="2133600"/>
            <a:ext cx="7772400" cy="1441450"/>
          </a:xfrm>
        </p:spPr>
        <p:txBody>
          <a:bodyPr>
            <a:noAutofit/>
          </a:bodyPr>
          <a:lstStyle/>
          <a:p>
            <a:pPr eaLnBrk="1" hangingPunct="1">
              <a:defRPr/>
            </a:pPr>
            <a:r>
              <a:rPr lang="en-AU" altLang="en-US" sz="3600" dirty="0" smtClean="0">
                <a:solidFill>
                  <a:schemeClr val="accent4">
                    <a:lumMod val="10000"/>
                  </a:schemeClr>
                </a:solidFill>
              </a:rPr>
              <a:t>15</a:t>
            </a:r>
            <a:r>
              <a:rPr lang="en-AU" altLang="en-US" sz="3600" baseline="30000" dirty="0" smtClean="0">
                <a:solidFill>
                  <a:schemeClr val="accent4">
                    <a:lumMod val="10000"/>
                  </a:schemeClr>
                </a:solidFill>
              </a:rPr>
              <a:t>th</a:t>
            </a:r>
            <a:r>
              <a:rPr lang="en-AU" altLang="en-US" sz="3600" dirty="0" smtClean="0">
                <a:solidFill>
                  <a:schemeClr val="accent4">
                    <a:lumMod val="10000"/>
                  </a:schemeClr>
                </a:solidFill>
              </a:rPr>
              <a:t> South West Pacific </a:t>
            </a:r>
            <a:br>
              <a:rPr lang="en-AU" altLang="en-US" sz="3600" dirty="0" smtClean="0">
                <a:solidFill>
                  <a:schemeClr val="accent4">
                    <a:lumMod val="10000"/>
                  </a:schemeClr>
                </a:solidFill>
              </a:rPr>
            </a:br>
            <a:r>
              <a:rPr lang="en-AU" altLang="en-US" sz="3600" dirty="0" smtClean="0">
                <a:solidFill>
                  <a:schemeClr val="accent4">
                    <a:lumMod val="10000"/>
                  </a:schemeClr>
                </a:solidFill>
              </a:rPr>
              <a:t>Hydrographic Commission Technical Workshop</a:t>
            </a:r>
            <a:br>
              <a:rPr lang="en-AU" altLang="en-US" sz="3600" dirty="0" smtClean="0">
                <a:solidFill>
                  <a:schemeClr val="accent4">
                    <a:lumMod val="10000"/>
                  </a:schemeClr>
                </a:solidFill>
              </a:rPr>
            </a:br>
            <a:r>
              <a:rPr lang="en-AU" altLang="en-US" sz="2800" dirty="0" smtClean="0">
                <a:solidFill>
                  <a:schemeClr val="accent4">
                    <a:lumMod val="10000"/>
                  </a:schemeClr>
                </a:solidFill>
              </a:rPr>
              <a:t/>
            </a:r>
            <a:br>
              <a:rPr lang="en-AU" altLang="en-US" sz="2800" dirty="0" smtClean="0">
                <a:solidFill>
                  <a:schemeClr val="accent4">
                    <a:lumMod val="10000"/>
                  </a:schemeClr>
                </a:solidFill>
              </a:rPr>
            </a:br>
            <a:r>
              <a:rPr lang="en-AU" altLang="en-US" sz="2800" dirty="0" smtClean="0">
                <a:solidFill>
                  <a:schemeClr val="accent4">
                    <a:lumMod val="10000"/>
                  </a:schemeClr>
                </a:solidFill>
              </a:rPr>
              <a:t>20</a:t>
            </a:r>
            <a:r>
              <a:rPr lang="en-AU" altLang="en-US" sz="2800" baseline="30000" dirty="0" smtClean="0">
                <a:solidFill>
                  <a:schemeClr val="accent4">
                    <a:lumMod val="10000"/>
                  </a:schemeClr>
                </a:solidFill>
              </a:rPr>
              <a:t>th</a:t>
            </a:r>
            <a:r>
              <a:rPr lang="en-AU" altLang="en-US" sz="2800" dirty="0" smtClean="0">
                <a:solidFill>
                  <a:schemeClr val="accent4">
                    <a:lumMod val="10000"/>
                  </a:schemeClr>
                </a:solidFill>
              </a:rPr>
              <a:t> February 2018</a:t>
            </a:r>
            <a:r>
              <a:rPr lang="en-AU" altLang="en-US" sz="2800" b="0" dirty="0" smtClean="0">
                <a:solidFill>
                  <a:schemeClr val="accent4">
                    <a:lumMod val="10000"/>
                  </a:schemeClr>
                </a:solidFill>
              </a:rPr>
              <a:t/>
            </a:r>
            <a:br>
              <a:rPr lang="en-AU" altLang="en-US" sz="2800" b="0" dirty="0" smtClean="0">
                <a:solidFill>
                  <a:schemeClr val="accent4">
                    <a:lumMod val="10000"/>
                  </a:schemeClr>
                </a:solidFill>
              </a:rPr>
            </a:br>
            <a:r>
              <a:rPr lang="en-AU" altLang="en-US" sz="2800" dirty="0" smtClean="0">
                <a:solidFill>
                  <a:schemeClr val="accent4">
                    <a:lumMod val="10000"/>
                  </a:schemeClr>
                </a:solidFill>
              </a:rPr>
              <a:t>Nadi, Fiji Islands</a:t>
            </a:r>
            <a:endParaRPr lang="en-AU" altLang="en-AU" sz="2800" dirty="0" smtClean="0">
              <a:solidFill>
                <a:schemeClr val="accent4">
                  <a:lumMod val="10000"/>
                </a:schemeClr>
              </a:solidFill>
            </a:endParaRPr>
          </a:p>
        </p:txBody>
      </p:sp>
      <p:sp>
        <p:nvSpPr>
          <p:cNvPr id="1084421" name="Rectangle 5"/>
          <p:cNvSpPr>
            <a:spLocks noGrp="1" noChangeArrowheads="1"/>
          </p:cNvSpPr>
          <p:nvPr>
            <p:ph type="subTitle" idx="1"/>
          </p:nvPr>
        </p:nvSpPr>
        <p:spPr>
          <a:xfrm>
            <a:off x="1116013" y="4076700"/>
            <a:ext cx="6400800" cy="1439863"/>
          </a:xfrm>
        </p:spPr>
        <p:txBody>
          <a:bodyPr/>
          <a:lstStyle/>
          <a:p>
            <a:pPr eaLnBrk="1" hangingPunct="1">
              <a:defRPr/>
            </a:pPr>
            <a:r>
              <a:rPr lang="en-US" altLang="en-US" b="1" dirty="0" smtClean="0">
                <a:solidFill>
                  <a:schemeClr val="accent4">
                    <a:lumMod val="10000"/>
                  </a:schemeClr>
                </a:solidFill>
              </a:rPr>
              <a:t>FIJI HYDROGRAPHIC OFFICE BRIEF</a:t>
            </a:r>
          </a:p>
        </p:txBody>
      </p:sp>
      <p:pic>
        <p:nvPicPr>
          <p:cNvPr id="3076" name="Picture 10"/>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0" y="260350"/>
            <a:ext cx="1403350" cy="155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5219700" y="5373688"/>
            <a:ext cx="3673475" cy="922337"/>
          </a:xfrm>
          <a:prstGeom prst="rect">
            <a:avLst/>
          </a:prstGeom>
          <a:noFill/>
        </p:spPr>
        <p:txBody>
          <a:bodyPr>
            <a:spAutoFit/>
          </a:bodyPr>
          <a:lstStyle/>
          <a:p>
            <a:pPr>
              <a:defRPr/>
            </a:pPr>
            <a:r>
              <a:rPr lang="en-US" b="1" dirty="0">
                <a:solidFill>
                  <a:srgbClr val="002060"/>
                </a:solidFill>
                <a:latin typeface="+mj-lt"/>
                <a:cs typeface="Arial" charset="0"/>
              </a:rPr>
              <a:t>Lieutenant Jervis Robinson</a:t>
            </a:r>
          </a:p>
          <a:p>
            <a:pPr>
              <a:defRPr/>
            </a:pPr>
            <a:r>
              <a:rPr lang="en-US" b="1" i="1" dirty="0">
                <a:solidFill>
                  <a:srgbClr val="002060"/>
                </a:solidFill>
                <a:latin typeface="+mj-lt"/>
                <a:cs typeface="Arial" charset="0"/>
              </a:rPr>
              <a:t>Senior Hydrographic Surveyor </a:t>
            </a:r>
          </a:p>
          <a:p>
            <a:pPr>
              <a:defRPr/>
            </a:pPr>
            <a:r>
              <a:rPr lang="en-US" b="1" i="1" dirty="0">
                <a:solidFill>
                  <a:srgbClr val="002060"/>
                </a:solidFill>
                <a:latin typeface="+mj-lt"/>
                <a:cs typeface="Arial" charset="0"/>
              </a:rPr>
              <a:t>Fiji Hydrographic Office</a:t>
            </a: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descr="C:\Users\user\Documents\Hydrographic Office\images.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316913" y="0"/>
            <a:ext cx="827087"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1" name="Picture 2" descr="C:\Users\user\Documents\AHS Membership\6205 data and sonar head.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067175" y="0"/>
            <a:ext cx="18002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2" name="Picture 8" descr="chart2"/>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7154863" y="0"/>
            <a:ext cx="1162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5" descr="DSC00883"/>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5856288" y="0"/>
            <a:ext cx="130810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Picture 22" descr="sextante"/>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36513" y="0"/>
            <a:ext cx="1368426"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5" name="Picture 9" descr="DSC00885"/>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2700338" y="0"/>
            <a:ext cx="1366837"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3" descr="md-2"/>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1328738" y="0"/>
            <a:ext cx="1371600" cy="1052513"/>
          </a:xfrm>
          <a:prstGeom prst="rect">
            <a:avLst/>
          </a:prstGeom>
          <a:noFill/>
          <a:effectLst>
            <a:outerShdw dist="107763" dir="8100000" sx="1000" sy="1000" algn="ctr" rotWithShape="0">
              <a:srgbClr val="808080"/>
            </a:outerShdw>
          </a:effectLst>
        </p:spPr>
      </p:pic>
      <p:sp>
        <p:nvSpPr>
          <p:cNvPr id="18441" name="Title 1"/>
          <p:cNvSpPr>
            <a:spLocks noGrp="1"/>
          </p:cNvSpPr>
          <p:nvPr>
            <p:ph type="title"/>
          </p:nvPr>
        </p:nvSpPr>
        <p:spPr>
          <a:xfrm>
            <a:off x="179388" y="1196975"/>
            <a:ext cx="5040312" cy="506413"/>
          </a:xfrm>
        </p:spPr>
        <p:txBody>
          <a:bodyPr>
            <a:normAutofit fontScale="90000"/>
          </a:bodyPr>
          <a:lstStyle/>
          <a:p>
            <a:pPr eaLnBrk="1" fontAlgn="auto" hangingPunct="1">
              <a:spcAft>
                <a:spcPts val="0"/>
              </a:spcAft>
              <a:defRPr/>
            </a:pPr>
            <a:r>
              <a:rPr lang="en-GB" sz="3200" u="sng" dirty="0" smtClean="0">
                <a:solidFill>
                  <a:schemeClr val="accent4">
                    <a:lumMod val="10000"/>
                  </a:schemeClr>
                </a:solidFill>
              </a:rPr>
              <a:t>Cartography (Charting)</a:t>
            </a:r>
          </a:p>
        </p:txBody>
      </p:sp>
      <p:sp>
        <p:nvSpPr>
          <p:cNvPr id="21514" name="Rectangle 29"/>
          <p:cNvSpPr>
            <a:spLocks noChangeArrowheads="1"/>
          </p:cNvSpPr>
          <p:nvPr/>
        </p:nvSpPr>
        <p:spPr bwMode="auto">
          <a:xfrm>
            <a:off x="179388" y="1844675"/>
            <a:ext cx="1384300" cy="492125"/>
          </a:xfrm>
          <a:prstGeom prst="rect">
            <a:avLst/>
          </a:prstGeom>
          <a:noFill/>
          <a:ln w="9525">
            <a:noFill/>
            <a:miter lim="800000"/>
            <a:headEnd/>
            <a:tailEnd/>
          </a:ln>
        </p:spPr>
        <p:txBody>
          <a:bodyPr wrap="none">
            <a:spAutoFit/>
          </a:bodyPr>
          <a:lstStyle/>
          <a:p>
            <a:pPr>
              <a:defRPr/>
            </a:pPr>
            <a:r>
              <a:rPr lang="en-GB" sz="2600" b="1" u="sng" dirty="0">
                <a:solidFill>
                  <a:schemeClr val="accent4">
                    <a:lumMod val="10000"/>
                  </a:schemeClr>
                </a:solidFill>
              </a:rPr>
              <a:t>Status</a:t>
            </a:r>
          </a:p>
        </p:txBody>
      </p:sp>
      <p:sp>
        <p:nvSpPr>
          <p:cNvPr id="15371" name="TextBox 30"/>
          <p:cNvSpPr txBox="1">
            <a:spLocks noChangeArrowheads="1"/>
          </p:cNvSpPr>
          <p:nvPr/>
        </p:nvSpPr>
        <p:spPr bwMode="auto">
          <a:xfrm>
            <a:off x="250825" y="2420938"/>
            <a:ext cx="8893175" cy="2862262"/>
          </a:xfrm>
          <a:prstGeom prst="rect">
            <a:avLst/>
          </a:prstGeom>
          <a:noFill/>
          <a:ln w="9525">
            <a:noFill/>
            <a:miter lim="800000"/>
            <a:headEnd/>
            <a:tailEnd/>
          </a:ln>
        </p:spPr>
        <p:txBody>
          <a:bodyPr>
            <a:spAutoFit/>
          </a:bodyPr>
          <a:lstStyle/>
          <a:p>
            <a:pPr>
              <a:buFont typeface="Arial" pitchFamily="34" charset="0"/>
              <a:buChar char="•"/>
              <a:defRPr/>
            </a:pPr>
            <a:r>
              <a:rPr lang="en-GB" dirty="0">
                <a:solidFill>
                  <a:schemeClr val="accent4">
                    <a:lumMod val="10000"/>
                  </a:schemeClr>
                </a:solidFill>
              </a:rPr>
              <a:t>FHO currently has a catalogue of 15 navigational charts to IHO Standards.</a:t>
            </a:r>
          </a:p>
          <a:p>
            <a:pPr>
              <a:buFont typeface="Arial" pitchFamily="34" charset="0"/>
              <a:buChar char="•"/>
              <a:defRPr/>
            </a:pPr>
            <a:r>
              <a:rPr lang="en-GB" dirty="0">
                <a:solidFill>
                  <a:schemeClr val="accent4">
                    <a:lumMod val="10000"/>
                  </a:schemeClr>
                </a:solidFill>
              </a:rPr>
              <a:t>Special Charts 3 (Fiji Marine Spaces and EEZ Chart)</a:t>
            </a:r>
          </a:p>
          <a:p>
            <a:pPr>
              <a:buFont typeface="Arial" pitchFamily="34" charset="0"/>
              <a:buChar char="•"/>
              <a:defRPr/>
            </a:pPr>
            <a:r>
              <a:rPr lang="en-GB" dirty="0">
                <a:solidFill>
                  <a:schemeClr val="accent4">
                    <a:lumMod val="10000"/>
                  </a:schemeClr>
                </a:solidFill>
              </a:rPr>
              <a:t>Printer Nation for 03 INT Charts  </a:t>
            </a:r>
          </a:p>
          <a:p>
            <a:pPr>
              <a:defRPr/>
            </a:pPr>
            <a:endParaRPr lang="en-GB" dirty="0">
              <a:solidFill>
                <a:schemeClr val="accent4">
                  <a:lumMod val="10000"/>
                </a:schemeClr>
              </a:solidFill>
            </a:endParaRPr>
          </a:p>
          <a:p>
            <a:pPr>
              <a:buFont typeface="Arial" pitchFamily="34" charset="0"/>
              <a:buChar char="•"/>
              <a:defRPr/>
            </a:pPr>
            <a:endParaRPr lang="en-GB" dirty="0">
              <a:solidFill>
                <a:schemeClr val="accent4">
                  <a:lumMod val="10000"/>
                </a:schemeClr>
              </a:solidFill>
            </a:endParaRPr>
          </a:p>
          <a:p>
            <a:pPr>
              <a:buFont typeface="Arial" pitchFamily="34" charset="0"/>
              <a:buChar char="•"/>
              <a:defRPr/>
            </a:pPr>
            <a:endParaRPr lang="en-GB" dirty="0">
              <a:solidFill>
                <a:schemeClr val="accent4">
                  <a:lumMod val="10000"/>
                </a:schemeClr>
              </a:solidFill>
            </a:endParaRPr>
          </a:p>
          <a:p>
            <a:pPr>
              <a:buFont typeface="Arial" pitchFamily="34" charset="0"/>
              <a:buChar char="•"/>
              <a:defRPr/>
            </a:pPr>
            <a:r>
              <a:rPr lang="en-GB" dirty="0">
                <a:solidFill>
                  <a:schemeClr val="accent4">
                    <a:lumMod val="10000"/>
                  </a:schemeClr>
                </a:solidFill>
              </a:rPr>
              <a:t>The last set of charts was published in 1999</a:t>
            </a:r>
          </a:p>
          <a:p>
            <a:pPr>
              <a:buFont typeface="Arial" pitchFamily="34" charset="0"/>
              <a:buChar char="•"/>
              <a:defRPr/>
            </a:pPr>
            <a:r>
              <a:rPr lang="en-GB" dirty="0">
                <a:solidFill>
                  <a:schemeClr val="accent4">
                    <a:lumMod val="10000"/>
                  </a:schemeClr>
                </a:solidFill>
              </a:rPr>
              <a:t>Continue to Maintain and update to </a:t>
            </a:r>
            <a:r>
              <a:rPr lang="en-GB" dirty="0" err="1">
                <a:solidFill>
                  <a:schemeClr val="accent4">
                    <a:lumMod val="10000"/>
                  </a:schemeClr>
                </a:solidFill>
              </a:rPr>
              <a:t>NtMs</a:t>
            </a:r>
            <a:endParaRPr lang="en-GB" dirty="0">
              <a:solidFill>
                <a:schemeClr val="accent4">
                  <a:lumMod val="10000"/>
                </a:schemeClr>
              </a:solidFill>
            </a:endParaRPr>
          </a:p>
          <a:p>
            <a:pPr>
              <a:defRPr/>
            </a:pPr>
            <a:endParaRPr lang="en-GB" dirty="0">
              <a:solidFill>
                <a:schemeClr val="accent4">
                  <a:lumMod val="10000"/>
                </a:schemeClr>
              </a:solidFill>
            </a:endParaRPr>
          </a:p>
          <a:p>
            <a:pPr>
              <a:defRPr/>
            </a:pPr>
            <a:endParaRPr lang="en-GB" dirty="0">
              <a:solidFill>
                <a:schemeClr val="accent4">
                  <a:lumMod val="10000"/>
                </a:schemeClr>
              </a:solidFill>
            </a:endParaRPr>
          </a:p>
        </p:txBody>
      </p:sp>
      <p:sp>
        <p:nvSpPr>
          <p:cNvPr id="32" name="Right Arrow 31"/>
          <p:cNvSpPr/>
          <p:nvPr/>
        </p:nvSpPr>
        <p:spPr>
          <a:xfrm>
            <a:off x="7380288" y="3644900"/>
            <a:ext cx="720725" cy="2889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srgbClr val="002060"/>
              </a:solidFill>
            </a:endParaRPr>
          </a:p>
        </p:txBody>
      </p:sp>
      <p:graphicFrame>
        <p:nvGraphicFramePr>
          <p:cNvPr id="33" name="Table 32"/>
          <p:cNvGraphicFramePr>
            <a:graphicFrameLocks noGrp="1"/>
          </p:cNvGraphicFramePr>
          <p:nvPr/>
        </p:nvGraphicFramePr>
        <p:xfrm>
          <a:off x="395288" y="3644900"/>
          <a:ext cx="6264275" cy="274638"/>
        </p:xfrm>
        <a:graphic>
          <a:graphicData uri="http://schemas.openxmlformats.org/drawingml/2006/table">
            <a:tbl>
              <a:tblPr/>
              <a:tblGrid>
                <a:gridCol w="5040446"/>
                <a:gridCol w="1223829"/>
              </a:tblGrid>
              <a:tr h="274638">
                <a:tc>
                  <a:txBody>
                    <a:bodyPr/>
                    <a:lstStyle/>
                    <a:p>
                      <a:pPr>
                        <a:spcAft>
                          <a:spcPts val="0"/>
                        </a:spcAft>
                      </a:pPr>
                      <a:r>
                        <a:rPr lang="en-US" sz="1800" dirty="0">
                          <a:solidFill>
                            <a:schemeClr val="accent4">
                              <a:lumMod val="10000"/>
                            </a:schemeClr>
                          </a:solidFill>
                        </a:rPr>
                        <a:t>Number of charts published to date</a:t>
                      </a:r>
                      <a:endParaRPr lang="en-GB" sz="1800" dirty="0">
                        <a:solidFill>
                          <a:schemeClr val="accent4">
                            <a:lumMod val="10000"/>
                          </a:schemeClr>
                        </a:solidFill>
                      </a:endParaRPr>
                    </a:p>
                  </a:txBody>
                  <a:tcPr marL="68575" marR="685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800" dirty="0">
                          <a:solidFill>
                            <a:schemeClr val="accent4">
                              <a:lumMod val="10000"/>
                            </a:schemeClr>
                          </a:solidFill>
                        </a:rPr>
                        <a:t>18</a:t>
                      </a:r>
                      <a:endParaRPr lang="en-GB" sz="1800" dirty="0">
                        <a:solidFill>
                          <a:schemeClr val="accent4">
                            <a:lumMod val="10000"/>
                          </a:schemeClr>
                        </a:solidFill>
                      </a:endParaRPr>
                    </a:p>
                  </a:txBody>
                  <a:tcPr marL="68575" marR="6857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12309" name="Picture 8" descr="DSC00887"/>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a:off x="5364163" y="4365625"/>
            <a:ext cx="2951162" cy="221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descr="C:\Users\user\Documents\Hydrographic Office\images.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316913" y="0"/>
            <a:ext cx="827087"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2" descr="C:\Users\user\Documents\AHS Membership\6205 data and sonar head.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067175" y="0"/>
            <a:ext cx="18002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8" descr="chart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154863" y="0"/>
            <a:ext cx="1162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5" descr="DSC00883"/>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856288" y="0"/>
            <a:ext cx="130810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22" descr="sextante"/>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6513" y="0"/>
            <a:ext cx="1368426"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9" name="Picture 9" descr="DSC00885"/>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2700338" y="0"/>
            <a:ext cx="1366837"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3" descr="md-2"/>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1328738" y="0"/>
            <a:ext cx="1371600" cy="1052513"/>
          </a:xfrm>
          <a:prstGeom prst="rect">
            <a:avLst/>
          </a:prstGeom>
          <a:noFill/>
          <a:effectLst>
            <a:outerShdw dist="107763" dir="8100000" sx="1000" sy="1000" algn="ctr" rotWithShape="0">
              <a:srgbClr val="808080"/>
            </a:outerShdw>
          </a:effectLst>
        </p:spPr>
      </p:pic>
      <p:sp>
        <p:nvSpPr>
          <p:cNvPr id="13" name="TextBox 12"/>
          <p:cNvSpPr txBox="1"/>
          <p:nvPr/>
        </p:nvSpPr>
        <p:spPr>
          <a:xfrm>
            <a:off x="0" y="1341438"/>
            <a:ext cx="9144000" cy="4894262"/>
          </a:xfrm>
          <a:prstGeom prst="rect">
            <a:avLst/>
          </a:prstGeom>
          <a:noFill/>
        </p:spPr>
        <p:txBody>
          <a:bodyPr>
            <a:spAutoFit/>
          </a:bodyPr>
          <a:lstStyle/>
          <a:p>
            <a:pPr fontAlgn="auto">
              <a:spcBef>
                <a:spcPts val="0"/>
              </a:spcBef>
              <a:spcAft>
                <a:spcPts val="0"/>
              </a:spcAft>
              <a:buFont typeface="Arial" pitchFamily="34" charset="0"/>
              <a:buChar char="•"/>
              <a:defRPr/>
            </a:pPr>
            <a:r>
              <a:rPr lang="en-GB" sz="2400" dirty="0">
                <a:solidFill>
                  <a:schemeClr val="accent4">
                    <a:lumMod val="10000"/>
                  </a:schemeClr>
                </a:solidFill>
                <a:latin typeface="+mn-lt"/>
              </a:rPr>
              <a:t> </a:t>
            </a:r>
            <a:r>
              <a:rPr lang="en-GB" sz="2400" dirty="0">
                <a:solidFill>
                  <a:schemeClr val="accent4">
                    <a:lumMod val="10000"/>
                  </a:schemeClr>
                </a:solidFill>
              </a:rPr>
              <a:t>FHO also publishes the annual Fiji Nautical Almanac.</a:t>
            </a:r>
          </a:p>
          <a:p>
            <a:pPr marL="627063" fontAlgn="auto">
              <a:spcBef>
                <a:spcPts val="0"/>
              </a:spcBef>
              <a:spcAft>
                <a:spcPts val="0"/>
              </a:spcAft>
              <a:buFont typeface="Wingdings" pitchFamily="2" charset="2"/>
              <a:buChar char="ü"/>
              <a:defRPr/>
            </a:pPr>
            <a:r>
              <a:rPr lang="en-GB" sz="2400" dirty="0">
                <a:solidFill>
                  <a:schemeClr val="accent4">
                    <a:lumMod val="10000"/>
                  </a:schemeClr>
                </a:solidFill>
              </a:rPr>
              <a:t> Contains tidal prediction data for Standard Port (Suva)</a:t>
            </a:r>
          </a:p>
          <a:p>
            <a:pPr marL="900113" indent="-273050" fontAlgn="auto">
              <a:spcBef>
                <a:spcPts val="0"/>
              </a:spcBef>
              <a:spcAft>
                <a:spcPts val="0"/>
              </a:spcAft>
              <a:buFont typeface="Wingdings" pitchFamily="2" charset="2"/>
              <a:buChar char="ü"/>
              <a:defRPr/>
            </a:pPr>
            <a:r>
              <a:rPr lang="en-GB" sz="2400" dirty="0">
                <a:solidFill>
                  <a:schemeClr val="accent4">
                    <a:lumMod val="10000"/>
                  </a:schemeClr>
                </a:solidFill>
              </a:rPr>
              <a:t> Astronomical Data</a:t>
            </a:r>
          </a:p>
          <a:p>
            <a:pPr marL="900113" indent="-273050" fontAlgn="auto">
              <a:spcBef>
                <a:spcPts val="0"/>
              </a:spcBef>
              <a:spcAft>
                <a:spcPts val="0"/>
              </a:spcAft>
              <a:buFont typeface="Wingdings" pitchFamily="2" charset="2"/>
              <a:buChar char="ü"/>
              <a:defRPr/>
            </a:pPr>
            <a:r>
              <a:rPr lang="en-GB" sz="2400" dirty="0">
                <a:solidFill>
                  <a:schemeClr val="accent4">
                    <a:lumMod val="10000"/>
                  </a:schemeClr>
                </a:solidFill>
              </a:rPr>
              <a:t>Fiji list of lights (K)</a:t>
            </a:r>
          </a:p>
          <a:p>
            <a:pPr marL="900113" indent="-273050" fontAlgn="auto">
              <a:spcBef>
                <a:spcPts val="0"/>
              </a:spcBef>
              <a:spcAft>
                <a:spcPts val="0"/>
              </a:spcAft>
              <a:buFont typeface="Wingdings" pitchFamily="2" charset="2"/>
              <a:buChar char="ü"/>
              <a:defRPr/>
            </a:pPr>
            <a:r>
              <a:rPr lang="en-GB" sz="2400" dirty="0">
                <a:solidFill>
                  <a:schemeClr val="accent4">
                    <a:lumMod val="10000"/>
                  </a:schemeClr>
                </a:solidFill>
              </a:rPr>
              <a:t>Port of entry information</a:t>
            </a:r>
          </a:p>
          <a:p>
            <a:pPr fontAlgn="auto">
              <a:spcBef>
                <a:spcPts val="0"/>
              </a:spcBef>
              <a:spcAft>
                <a:spcPts val="0"/>
              </a:spcAft>
              <a:buFont typeface="Arial" pitchFamily="34" charset="0"/>
              <a:buChar char="•"/>
              <a:defRPr/>
            </a:pPr>
            <a:endParaRPr lang="en-GB" sz="2400" dirty="0">
              <a:solidFill>
                <a:schemeClr val="accent4">
                  <a:lumMod val="10000"/>
                </a:schemeClr>
              </a:solidFill>
            </a:endParaRPr>
          </a:p>
          <a:p>
            <a:pPr marL="177800" indent="-177800" fontAlgn="auto">
              <a:spcBef>
                <a:spcPts val="0"/>
              </a:spcBef>
              <a:spcAft>
                <a:spcPts val="0"/>
              </a:spcAft>
              <a:buFont typeface="Arial" pitchFamily="34" charset="0"/>
              <a:buChar char="•"/>
              <a:defRPr/>
            </a:pPr>
            <a:r>
              <a:rPr lang="en-GB" sz="2400" dirty="0">
                <a:solidFill>
                  <a:schemeClr val="accent4">
                    <a:lumMod val="10000"/>
                  </a:schemeClr>
                </a:solidFill>
              </a:rPr>
              <a:t>Assist in the compilation, promulgation and distribution of Maritime Safety Information (MSI).</a:t>
            </a:r>
          </a:p>
          <a:p>
            <a:pPr marL="630238" fontAlgn="auto">
              <a:spcBef>
                <a:spcPts val="0"/>
              </a:spcBef>
              <a:spcAft>
                <a:spcPts val="0"/>
              </a:spcAft>
              <a:buFont typeface="Wingdings" pitchFamily="2" charset="2"/>
              <a:buChar char="ü"/>
              <a:defRPr/>
            </a:pPr>
            <a:r>
              <a:rPr lang="en-GB" sz="2400" dirty="0">
                <a:solidFill>
                  <a:schemeClr val="accent4">
                    <a:lumMod val="10000"/>
                  </a:schemeClr>
                </a:solidFill>
              </a:rPr>
              <a:t> Fiji Notices to Mariners</a:t>
            </a:r>
          </a:p>
          <a:p>
            <a:pPr marL="630238" fontAlgn="auto">
              <a:spcBef>
                <a:spcPts val="0"/>
              </a:spcBef>
              <a:spcAft>
                <a:spcPts val="0"/>
              </a:spcAft>
              <a:buFont typeface="Wingdings" pitchFamily="2" charset="2"/>
              <a:buChar char="ü"/>
              <a:defRPr/>
            </a:pPr>
            <a:r>
              <a:rPr lang="en-GB" sz="2400" dirty="0">
                <a:solidFill>
                  <a:schemeClr val="accent4">
                    <a:lumMod val="10000"/>
                  </a:schemeClr>
                </a:solidFill>
              </a:rPr>
              <a:t>Admiralty, AUS &amp; NZ Notices to Mariners</a:t>
            </a:r>
          </a:p>
          <a:p>
            <a:pPr marL="630238" fontAlgn="auto">
              <a:spcBef>
                <a:spcPts val="0"/>
              </a:spcBef>
              <a:spcAft>
                <a:spcPts val="0"/>
              </a:spcAft>
              <a:buFont typeface="Wingdings" pitchFamily="2" charset="2"/>
              <a:buChar char="ü"/>
              <a:defRPr/>
            </a:pPr>
            <a:r>
              <a:rPr lang="en-GB" sz="2400" dirty="0">
                <a:solidFill>
                  <a:schemeClr val="accent4">
                    <a:lumMod val="10000"/>
                  </a:schemeClr>
                </a:solidFill>
              </a:rPr>
              <a:t>Fiji Coastal Navigational Warnings</a:t>
            </a:r>
          </a:p>
          <a:p>
            <a:pPr marL="630238" fontAlgn="auto">
              <a:spcBef>
                <a:spcPts val="0"/>
              </a:spcBef>
              <a:spcAft>
                <a:spcPts val="0"/>
              </a:spcAft>
              <a:buFont typeface="Wingdings" pitchFamily="2" charset="2"/>
              <a:buChar char="ü"/>
              <a:defRPr/>
            </a:pPr>
            <a:r>
              <a:rPr lang="en-GB" sz="2400" dirty="0">
                <a:solidFill>
                  <a:schemeClr val="accent4">
                    <a:lumMod val="10000"/>
                  </a:schemeClr>
                </a:solidFill>
              </a:rPr>
              <a:t>NAVAREA XIV Warnings</a:t>
            </a:r>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4" descr="C:\Users\user\Documents\Hydrographic Office\images.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316913" y="0"/>
            <a:ext cx="827087"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9" name="Picture 2" descr="C:\Users\user\Documents\AHS Membership\6205 data and sonar head.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067175" y="0"/>
            <a:ext cx="18002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8" descr="chart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154863" y="0"/>
            <a:ext cx="1162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5" descr="DSC00883"/>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856288" y="0"/>
            <a:ext cx="130810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22" descr="sextante"/>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6513" y="0"/>
            <a:ext cx="1368426"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3" name="Picture 9" descr="DSC00885"/>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2700338" y="0"/>
            <a:ext cx="1366837"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3" descr="md-2"/>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1328738" y="0"/>
            <a:ext cx="1371600" cy="1052513"/>
          </a:xfrm>
          <a:prstGeom prst="rect">
            <a:avLst/>
          </a:prstGeom>
          <a:noFill/>
          <a:effectLst>
            <a:outerShdw dist="107763" dir="8100000" sx="1000" sy="1000" algn="ctr" rotWithShape="0">
              <a:srgbClr val="808080"/>
            </a:outerShdw>
          </a:effectLst>
        </p:spPr>
      </p:pic>
      <p:sp>
        <p:nvSpPr>
          <p:cNvPr id="17417" name="Rectangle 9"/>
          <p:cNvSpPr>
            <a:spLocks noChangeArrowheads="1"/>
          </p:cNvSpPr>
          <p:nvPr/>
        </p:nvSpPr>
        <p:spPr bwMode="auto">
          <a:xfrm>
            <a:off x="103188" y="1052513"/>
            <a:ext cx="3267075" cy="554037"/>
          </a:xfrm>
          <a:prstGeom prst="rect">
            <a:avLst/>
          </a:prstGeom>
          <a:noFill/>
          <a:ln w="9525">
            <a:noFill/>
            <a:miter lim="800000"/>
            <a:headEnd/>
            <a:tailEnd/>
          </a:ln>
        </p:spPr>
        <p:txBody>
          <a:bodyPr wrap="none">
            <a:spAutoFit/>
          </a:bodyPr>
          <a:lstStyle/>
          <a:p>
            <a:pPr>
              <a:defRPr/>
            </a:pPr>
            <a:r>
              <a:rPr lang="en-GB" sz="3000" b="1" u="sng" dirty="0">
                <a:solidFill>
                  <a:schemeClr val="accent4">
                    <a:lumMod val="10000"/>
                  </a:schemeClr>
                </a:solidFill>
              </a:rPr>
              <a:t>Developments</a:t>
            </a:r>
          </a:p>
        </p:txBody>
      </p:sp>
      <p:sp>
        <p:nvSpPr>
          <p:cNvPr id="11" name="TextBox 10"/>
          <p:cNvSpPr txBox="1"/>
          <p:nvPr/>
        </p:nvSpPr>
        <p:spPr>
          <a:xfrm>
            <a:off x="0" y="1577975"/>
            <a:ext cx="9144000" cy="8232775"/>
          </a:xfrm>
          <a:prstGeom prst="rect">
            <a:avLst/>
          </a:prstGeom>
          <a:noFill/>
        </p:spPr>
        <p:txBody>
          <a:bodyPr>
            <a:spAutoFit/>
          </a:bodyPr>
          <a:lstStyle/>
          <a:p>
            <a:pPr fontAlgn="auto">
              <a:spcBef>
                <a:spcPts val="0"/>
              </a:spcBef>
              <a:spcAft>
                <a:spcPts val="1000"/>
              </a:spcAft>
              <a:buFont typeface="Arial" pitchFamily="34" charset="0"/>
              <a:buChar char="•"/>
              <a:defRPr/>
            </a:pPr>
            <a:r>
              <a:rPr lang="en-GB" dirty="0">
                <a:solidFill>
                  <a:schemeClr val="accent4">
                    <a:lumMod val="10000"/>
                  </a:schemeClr>
                </a:solidFill>
                <a:latin typeface="+mn-lt"/>
              </a:rPr>
              <a:t> </a:t>
            </a:r>
            <a:r>
              <a:rPr lang="en-GB" dirty="0">
                <a:solidFill>
                  <a:schemeClr val="accent4">
                    <a:lumMod val="10000"/>
                  </a:schemeClr>
                </a:solidFill>
              </a:rPr>
              <a:t>Introduction of Digital Chart Production System (2015)</a:t>
            </a:r>
          </a:p>
          <a:p>
            <a:pPr fontAlgn="auto">
              <a:spcBef>
                <a:spcPts val="0"/>
              </a:spcBef>
              <a:spcAft>
                <a:spcPts val="0"/>
              </a:spcAft>
              <a:buFont typeface="Arial" pitchFamily="34" charset="0"/>
              <a:buChar char="•"/>
              <a:defRPr/>
            </a:pPr>
            <a:r>
              <a:rPr lang="en-GB" dirty="0">
                <a:solidFill>
                  <a:schemeClr val="accent4">
                    <a:lumMod val="10000"/>
                  </a:schemeClr>
                </a:solidFill>
              </a:rPr>
              <a:t> FHO uses the Teledyne CARIS Software Package;</a:t>
            </a:r>
          </a:p>
          <a:p>
            <a:pPr lvl="1" fontAlgn="auto">
              <a:spcBef>
                <a:spcPts val="0"/>
              </a:spcBef>
              <a:spcAft>
                <a:spcPts val="1000"/>
              </a:spcAft>
              <a:buFont typeface="Wingdings" pitchFamily="2" charset="2"/>
              <a:buChar char="ü"/>
              <a:defRPr/>
            </a:pPr>
            <a:r>
              <a:rPr lang="en-GB" dirty="0">
                <a:solidFill>
                  <a:schemeClr val="accent4">
                    <a:lumMod val="10000"/>
                  </a:schemeClr>
                </a:solidFill>
              </a:rPr>
              <a:t>   Base Editor		  -  Analyse and compile processed bathymetry data</a:t>
            </a:r>
          </a:p>
          <a:p>
            <a:pPr marL="804863" indent="-354013" fontAlgn="auto">
              <a:spcBef>
                <a:spcPts val="0"/>
              </a:spcBef>
              <a:spcAft>
                <a:spcPts val="1000"/>
              </a:spcAft>
              <a:buFont typeface="Wingdings" pitchFamily="2" charset="2"/>
              <a:buChar char="ü"/>
              <a:defRPr/>
            </a:pPr>
            <a:r>
              <a:rPr lang="en-GB" dirty="0">
                <a:solidFill>
                  <a:schemeClr val="accent4">
                    <a:lumMod val="10000"/>
                  </a:schemeClr>
                </a:solidFill>
              </a:rPr>
              <a:t>Paper Chart Composer 	  -  Produce and maintain INT1 / INT2 					      compliant paper charts and raster chart 				      outputs including BSB-format RNCs</a:t>
            </a:r>
          </a:p>
          <a:p>
            <a:pPr marL="450850" fontAlgn="auto">
              <a:spcBef>
                <a:spcPts val="0"/>
              </a:spcBef>
              <a:spcAft>
                <a:spcPts val="0"/>
              </a:spcAft>
              <a:buFont typeface="Wingdings" pitchFamily="2" charset="2"/>
              <a:buChar char="ü"/>
              <a:defRPr/>
            </a:pPr>
            <a:r>
              <a:rPr lang="en-GB" dirty="0">
                <a:solidFill>
                  <a:schemeClr val="accent4">
                    <a:lumMod val="10000"/>
                  </a:schemeClr>
                </a:solidFill>
              </a:rPr>
              <a:t>   S57 Composer	                 - Produce and maintain S-57 products   					(ENC,AML,IENC) and in the future 					S-100 / S-101 products.</a:t>
            </a:r>
          </a:p>
          <a:p>
            <a:pPr fontAlgn="auto">
              <a:spcBef>
                <a:spcPts val="0"/>
              </a:spcBef>
              <a:spcAft>
                <a:spcPts val="0"/>
              </a:spcAft>
              <a:defRPr/>
            </a:pPr>
            <a:endParaRPr lang="en-GB" dirty="0">
              <a:solidFill>
                <a:schemeClr val="accent4">
                  <a:lumMod val="10000"/>
                </a:schemeClr>
              </a:solidFill>
            </a:endParaRPr>
          </a:p>
          <a:p>
            <a:pPr marL="450850" indent="80963" fontAlgn="auto">
              <a:spcBef>
                <a:spcPts val="0"/>
              </a:spcBef>
              <a:spcAft>
                <a:spcPts val="0"/>
              </a:spcAft>
              <a:buFont typeface="Wingdings" pitchFamily="2" charset="2"/>
              <a:buChar char="ü"/>
              <a:defRPr/>
            </a:pPr>
            <a:r>
              <a:rPr lang="en-GB" dirty="0">
                <a:solidFill>
                  <a:schemeClr val="accent4">
                    <a:lumMod val="10000"/>
                  </a:schemeClr>
                </a:solidFill>
              </a:rPr>
              <a:t>   Publications Module	   - Produce and maintain nautical 					     publications including </a:t>
            </a:r>
            <a:r>
              <a:rPr lang="en-GB" dirty="0" err="1">
                <a:solidFill>
                  <a:schemeClr val="accent4">
                    <a:lumMod val="10000"/>
                  </a:schemeClr>
                </a:solidFill>
              </a:rPr>
              <a:t>NtMs</a:t>
            </a:r>
            <a:r>
              <a:rPr lang="en-GB" dirty="0">
                <a:solidFill>
                  <a:schemeClr val="accent4">
                    <a:lumMod val="10000"/>
                  </a:schemeClr>
                </a:solidFill>
              </a:rPr>
              <a:t> and List of                       				     Lights.</a:t>
            </a:r>
          </a:p>
          <a:p>
            <a:pPr lvl="1" fontAlgn="auto">
              <a:spcBef>
                <a:spcPts val="0"/>
              </a:spcBef>
              <a:spcAft>
                <a:spcPts val="0"/>
              </a:spcAft>
              <a:buFont typeface="Wingdings" pitchFamily="2" charset="2"/>
              <a:buChar char="ü"/>
              <a:defRPr/>
            </a:pPr>
            <a:endParaRPr lang="en-GB" dirty="0">
              <a:solidFill>
                <a:schemeClr val="accent4">
                  <a:lumMod val="10000"/>
                </a:schemeClr>
              </a:solidFill>
            </a:endParaRPr>
          </a:p>
          <a:p>
            <a:pPr marL="0" lvl="1" fontAlgn="auto">
              <a:spcBef>
                <a:spcPts val="0"/>
              </a:spcBef>
              <a:spcAft>
                <a:spcPts val="0"/>
              </a:spcAft>
              <a:buFont typeface="Arial" pitchFamily="34" charset="0"/>
              <a:buChar char="•"/>
              <a:defRPr/>
            </a:pPr>
            <a:r>
              <a:rPr lang="en-GB" dirty="0">
                <a:solidFill>
                  <a:schemeClr val="accent4">
                    <a:lumMod val="10000"/>
                  </a:schemeClr>
                </a:solidFill>
              </a:rPr>
              <a:t> Have received CARIS certified training in all modules</a:t>
            </a:r>
          </a:p>
          <a:p>
            <a:pPr marL="0" lvl="1" fontAlgn="auto">
              <a:spcBef>
                <a:spcPts val="0"/>
              </a:spcBef>
              <a:spcAft>
                <a:spcPts val="0"/>
              </a:spcAft>
              <a:buFont typeface="Arial" pitchFamily="34" charset="0"/>
              <a:buChar char="•"/>
              <a:defRPr/>
            </a:pPr>
            <a:endParaRPr lang="en-GB" dirty="0">
              <a:solidFill>
                <a:schemeClr val="accent4">
                  <a:lumMod val="10000"/>
                </a:schemeClr>
              </a:solidFill>
            </a:endParaRPr>
          </a:p>
          <a:p>
            <a:pPr marL="0" lvl="1" fontAlgn="auto">
              <a:spcBef>
                <a:spcPts val="0"/>
              </a:spcBef>
              <a:spcAft>
                <a:spcPts val="0"/>
              </a:spcAft>
              <a:defRPr/>
            </a:pPr>
            <a:endParaRPr lang="en-GB" dirty="0">
              <a:solidFill>
                <a:schemeClr val="accent4">
                  <a:lumMod val="10000"/>
                </a:schemeClr>
              </a:solidFill>
            </a:endParaRPr>
          </a:p>
          <a:p>
            <a:pPr marL="0" lvl="1" fontAlgn="auto">
              <a:spcBef>
                <a:spcPts val="0"/>
              </a:spcBef>
              <a:spcAft>
                <a:spcPts val="0"/>
              </a:spcAft>
              <a:defRPr/>
            </a:pPr>
            <a:endParaRPr lang="en-GB" dirty="0">
              <a:solidFill>
                <a:schemeClr val="accent4">
                  <a:lumMod val="10000"/>
                </a:schemeClr>
              </a:solidFill>
            </a:endParaRPr>
          </a:p>
          <a:p>
            <a:pPr marL="0" lvl="1" fontAlgn="auto">
              <a:spcBef>
                <a:spcPts val="0"/>
              </a:spcBef>
              <a:spcAft>
                <a:spcPts val="0"/>
              </a:spcAft>
              <a:buFont typeface="Arial" pitchFamily="34" charset="0"/>
              <a:buChar char="•"/>
              <a:defRPr/>
            </a:pPr>
            <a:endParaRPr lang="en-GB" dirty="0">
              <a:solidFill>
                <a:schemeClr val="accent4">
                  <a:lumMod val="10000"/>
                </a:schemeClr>
              </a:solidFill>
            </a:endParaRPr>
          </a:p>
          <a:p>
            <a:pPr marL="0" lvl="1" fontAlgn="auto">
              <a:spcBef>
                <a:spcPts val="0"/>
              </a:spcBef>
              <a:spcAft>
                <a:spcPts val="0"/>
              </a:spcAft>
              <a:buFont typeface="Arial" pitchFamily="34" charset="0"/>
              <a:buChar char="•"/>
              <a:defRPr/>
            </a:pPr>
            <a:endParaRPr lang="en-GB" dirty="0">
              <a:solidFill>
                <a:schemeClr val="accent4">
                  <a:lumMod val="10000"/>
                </a:schemeClr>
              </a:solidFill>
            </a:endParaRPr>
          </a:p>
          <a:p>
            <a:pPr fontAlgn="auto">
              <a:spcBef>
                <a:spcPts val="0"/>
              </a:spcBef>
              <a:spcAft>
                <a:spcPts val="0"/>
              </a:spcAft>
              <a:buFont typeface="Arial" pitchFamily="34" charset="0"/>
              <a:buChar char="•"/>
              <a:defRPr/>
            </a:pPr>
            <a:endParaRPr lang="en-GB" dirty="0">
              <a:solidFill>
                <a:schemeClr val="accent4">
                  <a:lumMod val="10000"/>
                </a:schemeClr>
              </a:solidFill>
            </a:endParaRPr>
          </a:p>
          <a:p>
            <a:pPr fontAlgn="auto">
              <a:spcBef>
                <a:spcPts val="0"/>
              </a:spcBef>
              <a:spcAft>
                <a:spcPts val="0"/>
              </a:spcAft>
              <a:buFont typeface="Arial" pitchFamily="34" charset="0"/>
              <a:buChar char="•"/>
              <a:defRPr/>
            </a:pPr>
            <a:endParaRPr lang="en-GB" dirty="0">
              <a:solidFill>
                <a:schemeClr val="accent4">
                  <a:lumMod val="10000"/>
                </a:schemeClr>
              </a:solidFill>
            </a:endParaRPr>
          </a:p>
          <a:p>
            <a:pPr marL="0" lvl="1" fontAlgn="auto">
              <a:spcBef>
                <a:spcPts val="0"/>
              </a:spcBef>
              <a:spcAft>
                <a:spcPts val="0"/>
              </a:spcAft>
              <a:buFont typeface="Arial" pitchFamily="34" charset="0"/>
              <a:buChar char="•"/>
              <a:defRPr/>
            </a:pPr>
            <a:endParaRPr lang="en-GB" dirty="0">
              <a:solidFill>
                <a:schemeClr val="accent4">
                  <a:lumMod val="10000"/>
                </a:schemeClr>
              </a:solidFill>
            </a:endParaRPr>
          </a:p>
          <a:p>
            <a:pPr marL="0" lvl="1" fontAlgn="auto">
              <a:spcBef>
                <a:spcPts val="0"/>
              </a:spcBef>
              <a:spcAft>
                <a:spcPts val="0"/>
              </a:spcAft>
              <a:buFont typeface="Arial" pitchFamily="34" charset="0"/>
              <a:buChar char="•"/>
              <a:defRPr/>
            </a:pPr>
            <a:endParaRPr lang="en-GB" dirty="0">
              <a:solidFill>
                <a:schemeClr val="accent4">
                  <a:lumMod val="10000"/>
                </a:schemeClr>
              </a:solidFill>
            </a:endParaRPr>
          </a:p>
          <a:p>
            <a:pPr marL="0" lvl="1" fontAlgn="auto">
              <a:spcBef>
                <a:spcPts val="0"/>
              </a:spcBef>
              <a:spcAft>
                <a:spcPts val="0"/>
              </a:spcAft>
              <a:buFont typeface="Arial" pitchFamily="34" charset="0"/>
              <a:buChar char="•"/>
              <a:defRPr/>
            </a:pPr>
            <a:endParaRPr lang="en-GB" dirty="0">
              <a:solidFill>
                <a:schemeClr val="accent4">
                  <a:lumMod val="10000"/>
                </a:schemeClr>
              </a:solidFill>
            </a:endParaRPr>
          </a:p>
          <a:p>
            <a:pPr lvl="1" fontAlgn="auto">
              <a:spcBef>
                <a:spcPts val="0"/>
              </a:spcBef>
              <a:spcAft>
                <a:spcPts val="0"/>
              </a:spcAft>
              <a:defRPr/>
            </a:pPr>
            <a:endParaRPr lang="en-GB" dirty="0">
              <a:solidFill>
                <a:schemeClr val="accent4">
                  <a:lumMod val="10000"/>
                </a:schemeClr>
              </a:solidFill>
            </a:endParaRPr>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457200" y="1271588"/>
            <a:ext cx="8229600" cy="4389437"/>
          </a:xfrm>
        </p:spPr>
        <p:txBody>
          <a:bodyPr/>
          <a:lstStyle/>
          <a:p>
            <a:pPr eaLnBrk="1" hangingPunct="1">
              <a:buFont typeface="Wingdings 2" pitchFamily="18" charset="2"/>
              <a:buNone/>
              <a:defRPr/>
            </a:pPr>
            <a:r>
              <a:rPr lang="en-GB" sz="2800" b="1" u="sng" dirty="0" smtClean="0">
                <a:solidFill>
                  <a:schemeClr val="accent4">
                    <a:lumMod val="10000"/>
                  </a:schemeClr>
                </a:solidFill>
              </a:rPr>
              <a:t>Projects</a:t>
            </a:r>
            <a:endParaRPr lang="en-GB" sz="2000" u="sng" dirty="0" smtClean="0">
              <a:solidFill>
                <a:schemeClr val="accent4">
                  <a:lumMod val="10000"/>
                </a:schemeClr>
              </a:solidFill>
            </a:endParaRPr>
          </a:p>
          <a:p>
            <a:pPr eaLnBrk="1" hangingPunct="1">
              <a:defRPr/>
            </a:pPr>
            <a:r>
              <a:rPr lang="en-GB" sz="2000" dirty="0" smtClean="0">
                <a:solidFill>
                  <a:schemeClr val="accent4">
                    <a:lumMod val="10000"/>
                  </a:schemeClr>
                </a:solidFill>
              </a:rPr>
              <a:t>Completion of chart INT747 – </a:t>
            </a:r>
            <a:r>
              <a:rPr lang="en-GB" sz="2000" dirty="0" err="1" smtClean="0">
                <a:solidFill>
                  <a:schemeClr val="accent4">
                    <a:lumMod val="10000"/>
                  </a:schemeClr>
                </a:solidFill>
              </a:rPr>
              <a:t>Yasawa</a:t>
            </a:r>
            <a:r>
              <a:rPr lang="en-GB" sz="2000" dirty="0" smtClean="0">
                <a:solidFill>
                  <a:schemeClr val="accent4">
                    <a:lumMod val="10000"/>
                  </a:schemeClr>
                </a:solidFill>
              </a:rPr>
              <a:t>/</a:t>
            </a:r>
            <a:r>
              <a:rPr lang="en-GB" sz="2000" dirty="0" err="1" smtClean="0">
                <a:solidFill>
                  <a:schemeClr val="accent4">
                    <a:lumMod val="10000"/>
                  </a:schemeClr>
                </a:solidFill>
              </a:rPr>
              <a:t>Mamanuca</a:t>
            </a:r>
            <a:r>
              <a:rPr lang="en-GB" sz="2000" dirty="0" smtClean="0">
                <a:solidFill>
                  <a:schemeClr val="accent4">
                    <a:lumMod val="10000"/>
                  </a:schemeClr>
                </a:solidFill>
              </a:rPr>
              <a:t> Group</a:t>
            </a:r>
          </a:p>
          <a:p>
            <a:pPr eaLnBrk="1" hangingPunct="1">
              <a:defRPr/>
            </a:pPr>
            <a:r>
              <a:rPr lang="en-GB" sz="2000" dirty="0" smtClean="0">
                <a:solidFill>
                  <a:schemeClr val="accent4">
                    <a:lumMod val="10000"/>
                  </a:schemeClr>
                </a:solidFill>
              </a:rPr>
              <a:t>Recompilation of Special charts (FMS)</a:t>
            </a:r>
          </a:p>
          <a:p>
            <a:pPr eaLnBrk="1" hangingPunct="1">
              <a:defRPr/>
            </a:pPr>
            <a:r>
              <a:rPr lang="en-GB" sz="2000" dirty="0" smtClean="0">
                <a:solidFill>
                  <a:schemeClr val="accent4">
                    <a:lumMod val="10000"/>
                  </a:schemeClr>
                </a:solidFill>
              </a:rPr>
              <a:t>Developing a Vector database of all Fiji Chart Folio </a:t>
            </a:r>
          </a:p>
          <a:p>
            <a:pPr eaLnBrk="1" hangingPunct="1">
              <a:defRPr/>
            </a:pPr>
            <a:r>
              <a:rPr lang="en-GB" sz="2000" dirty="0" smtClean="0">
                <a:solidFill>
                  <a:schemeClr val="accent4">
                    <a:lumMod val="10000"/>
                  </a:schemeClr>
                </a:solidFill>
              </a:rPr>
              <a:t>Final Checks to F13 – Rovodrau Bay</a:t>
            </a:r>
          </a:p>
          <a:p>
            <a:pPr eaLnBrk="1" hangingPunct="1">
              <a:defRPr/>
            </a:pPr>
            <a:r>
              <a:rPr lang="en-GB" sz="2000" dirty="0" smtClean="0">
                <a:solidFill>
                  <a:schemeClr val="accent4">
                    <a:lumMod val="10000"/>
                  </a:schemeClr>
                </a:solidFill>
              </a:rPr>
              <a:t>Approaches to </a:t>
            </a:r>
            <a:r>
              <a:rPr lang="en-GB" sz="2000" dirty="0" err="1" smtClean="0">
                <a:solidFill>
                  <a:schemeClr val="accent4">
                    <a:lumMod val="10000"/>
                  </a:schemeClr>
                </a:solidFill>
              </a:rPr>
              <a:t>Savusavu</a:t>
            </a:r>
            <a:r>
              <a:rPr lang="en-GB" sz="2000" dirty="0" smtClean="0">
                <a:solidFill>
                  <a:schemeClr val="accent4">
                    <a:lumMod val="10000"/>
                  </a:schemeClr>
                </a:solidFill>
              </a:rPr>
              <a:t> – </a:t>
            </a:r>
            <a:r>
              <a:rPr lang="en-GB" sz="2000" dirty="0" err="1" smtClean="0">
                <a:solidFill>
                  <a:schemeClr val="accent4">
                    <a:lumMod val="10000"/>
                  </a:schemeClr>
                </a:solidFill>
              </a:rPr>
              <a:t>Valaga</a:t>
            </a:r>
            <a:r>
              <a:rPr lang="en-GB" sz="2000" dirty="0" smtClean="0">
                <a:solidFill>
                  <a:schemeClr val="accent4">
                    <a:lumMod val="10000"/>
                  </a:schemeClr>
                </a:solidFill>
              </a:rPr>
              <a:t> Bay</a:t>
            </a:r>
          </a:p>
          <a:p>
            <a:pPr eaLnBrk="1" hangingPunct="1">
              <a:defRPr/>
            </a:pPr>
            <a:endParaRPr lang="en-GB" sz="2000" dirty="0" smtClean="0">
              <a:solidFill>
                <a:schemeClr val="accent4">
                  <a:lumMod val="10000"/>
                </a:schemeClr>
              </a:solidFill>
            </a:endParaRPr>
          </a:p>
        </p:txBody>
      </p:sp>
      <p:pic>
        <p:nvPicPr>
          <p:cNvPr id="15363" name="Picture 4" descr="C:\Users\user\Documents\Hydrographic Office\images.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316913" y="0"/>
            <a:ext cx="827087"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Picture 2" descr="C:\Users\user\Documents\AHS Membership\6205 data and sonar head.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067175" y="0"/>
            <a:ext cx="18002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8" descr="chart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154863" y="0"/>
            <a:ext cx="1162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5" descr="DSC00883"/>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856288" y="0"/>
            <a:ext cx="130810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Picture 22" descr="sextante"/>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6513" y="0"/>
            <a:ext cx="1368426"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8" name="Picture 9" descr="DSC00885"/>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2700338" y="0"/>
            <a:ext cx="1366837"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3" descr="md-2"/>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1328738" y="0"/>
            <a:ext cx="1371600" cy="1052513"/>
          </a:xfrm>
          <a:prstGeom prst="rect">
            <a:avLst/>
          </a:prstGeom>
          <a:noFill/>
          <a:effectLst>
            <a:outerShdw dist="107763" dir="8100000" sx="1000" sy="1000" algn="ctr" rotWithShape="0">
              <a:srgbClr val="808080"/>
            </a:outerShdw>
          </a:effectLst>
        </p:spPr>
      </p:pic>
      <p:pic>
        <p:nvPicPr>
          <p:cNvPr id="15370" name="Picture 10" descr="F:\survey picture\2014-09-16 rotuma\rotuma 013.JPG"/>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6000750" y="4572000"/>
            <a:ext cx="3143250" cy="2286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15371" name="Picture 11" descr="F:\survey picture\2014-09-16 rotuma\rotuma 078.JPG"/>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a:off x="3000375" y="4572000"/>
            <a:ext cx="2797175" cy="2286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15372" name="Picture 12" descr="F:\survey picture\2014-09-16 rotuma\rotuma 085.JPG"/>
          <p:cNvPicPr>
            <a:picLocks noChangeAspect="1" noChangeArrowheads="1"/>
          </p:cNvPicPr>
          <p:nvPr/>
        </p:nvPicPr>
        <p:blipFill>
          <a:blip r:embed="rId11" cstate="email">
            <a:extLst>
              <a:ext uri="{28A0092B-C50C-407E-A947-70E740481C1C}">
                <a14:useLocalDpi xmlns:a14="http://schemas.microsoft.com/office/drawing/2010/main"/>
              </a:ext>
            </a:extLst>
          </a:blip>
          <a:srcRect/>
          <a:stretch>
            <a:fillRect/>
          </a:stretch>
        </p:blipFill>
        <p:spPr bwMode="auto">
          <a:xfrm>
            <a:off x="0" y="4572000"/>
            <a:ext cx="2857500" cy="2286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descr="C:\Users\user\Documents\Hydrographic Office\images.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316913" y="0"/>
            <a:ext cx="827087"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7" name="Picture 2" descr="C:\Users\user\Documents\AHS Membership\6205 data and sonar head.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067175" y="0"/>
            <a:ext cx="18002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8" name="Picture 8" descr="chart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154863" y="0"/>
            <a:ext cx="1162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5" descr="DSC00883"/>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856288" y="0"/>
            <a:ext cx="130810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Picture 22" descr="sextante"/>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6513" y="0"/>
            <a:ext cx="1368426"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1" name="Picture 9" descr="DSC00885"/>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2700338" y="0"/>
            <a:ext cx="1366837"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3" descr="md-2"/>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1328738" y="0"/>
            <a:ext cx="1371600" cy="1052513"/>
          </a:xfrm>
          <a:prstGeom prst="rect">
            <a:avLst/>
          </a:prstGeom>
          <a:noFill/>
          <a:effectLst>
            <a:outerShdw dist="107763" dir="8100000" sx="1000" sy="1000" algn="ctr" rotWithShape="0">
              <a:srgbClr val="808080"/>
            </a:outerShdw>
          </a:effectLst>
        </p:spPr>
      </p:pic>
      <p:sp>
        <p:nvSpPr>
          <p:cNvPr id="10" name="Title 1"/>
          <p:cNvSpPr>
            <a:spLocks noGrp="1"/>
          </p:cNvSpPr>
          <p:nvPr>
            <p:ph idx="1"/>
          </p:nvPr>
        </p:nvSpPr>
        <p:spPr>
          <a:xfrm>
            <a:off x="0" y="1052513"/>
            <a:ext cx="9144000" cy="5805487"/>
          </a:xfrm>
        </p:spPr>
        <p:txBody>
          <a:bodyPr>
            <a:normAutofit fontScale="97500"/>
          </a:bodyPr>
          <a:lstStyle/>
          <a:p>
            <a:pPr marL="274320" indent="-274320" eaLnBrk="1" fontAlgn="auto" hangingPunct="1">
              <a:spcAft>
                <a:spcPts val="0"/>
              </a:spcAft>
              <a:buClr>
                <a:schemeClr val="accent3"/>
              </a:buClr>
              <a:buFont typeface="Wingdings 2"/>
              <a:buNone/>
              <a:defRPr/>
            </a:pPr>
            <a:r>
              <a:rPr lang="en-GB" sz="2900" b="1" u="sng" dirty="0" smtClean="0">
                <a:solidFill>
                  <a:schemeClr val="accent4">
                    <a:lumMod val="10000"/>
                  </a:schemeClr>
                </a:solidFill>
              </a:rPr>
              <a:t>Capacity Building</a:t>
            </a:r>
          </a:p>
          <a:p>
            <a:pPr marL="274320" indent="-274320" eaLnBrk="1" fontAlgn="auto" hangingPunct="1">
              <a:spcAft>
                <a:spcPts val="0"/>
              </a:spcAft>
              <a:buClr>
                <a:schemeClr val="accent3"/>
              </a:buClr>
              <a:buFont typeface="Wingdings 2"/>
              <a:buChar char=""/>
              <a:defRPr/>
            </a:pPr>
            <a:r>
              <a:rPr lang="en-GB" sz="2500" dirty="0" smtClean="0">
                <a:solidFill>
                  <a:schemeClr val="accent4">
                    <a:lumMod val="10000"/>
                  </a:schemeClr>
                </a:solidFill>
              </a:rPr>
              <a:t>Training in Hydrography and Nautical Cartography is not available locally</a:t>
            </a:r>
          </a:p>
          <a:p>
            <a:pPr marL="274320" indent="-274320" eaLnBrk="1" fontAlgn="auto" hangingPunct="1">
              <a:spcAft>
                <a:spcPts val="0"/>
              </a:spcAft>
              <a:buClr>
                <a:schemeClr val="accent3"/>
              </a:buClr>
              <a:buFont typeface="Wingdings 2"/>
              <a:buChar char=""/>
              <a:defRPr/>
            </a:pPr>
            <a:r>
              <a:rPr lang="en-GB" sz="2500" dirty="0" smtClean="0">
                <a:solidFill>
                  <a:schemeClr val="accent4">
                    <a:lumMod val="10000"/>
                  </a:schemeClr>
                </a:solidFill>
              </a:rPr>
              <a:t>FHO dependant on overseas courses</a:t>
            </a:r>
          </a:p>
          <a:p>
            <a:pPr marL="274320" indent="-274320" eaLnBrk="1" fontAlgn="auto" hangingPunct="1">
              <a:spcAft>
                <a:spcPts val="0"/>
              </a:spcAft>
              <a:buClr>
                <a:schemeClr val="accent3"/>
              </a:buClr>
              <a:buFont typeface="Wingdings 2"/>
              <a:buChar char=""/>
              <a:defRPr/>
            </a:pPr>
            <a:r>
              <a:rPr lang="en-GB" sz="2500" dirty="0" smtClean="0">
                <a:solidFill>
                  <a:schemeClr val="accent4">
                    <a:lumMod val="10000"/>
                  </a:schemeClr>
                </a:solidFill>
              </a:rPr>
              <a:t>Previous/Current training are sourced from</a:t>
            </a:r>
          </a:p>
          <a:p>
            <a:pPr marL="274320" indent="-274320" eaLnBrk="1" fontAlgn="auto" hangingPunct="1">
              <a:spcAft>
                <a:spcPts val="0"/>
              </a:spcAft>
              <a:buClr>
                <a:schemeClr val="accent3"/>
              </a:buClr>
              <a:buFont typeface="Wingdings 2"/>
              <a:buChar char=""/>
              <a:defRPr/>
            </a:pPr>
            <a:endParaRPr lang="en-GB" sz="2500" dirty="0" smtClean="0">
              <a:solidFill>
                <a:schemeClr val="accent4">
                  <a:lumMod val="10000"/>
                </a:schemeClr>
              </a:solidFill>
            </a:endParaRPr>
          </a:p>
          <a:p>
            <a:pPr marL="274320" indent="-274320" eaLnBrk="1" fontAlgn="auto" hangingPunct="1">
              <a:spcAft>
                <a:spcPts val="0"/>
              </a:spcAft>
              <a:buClr>
                <a:schemeClr val="accent3"/>
              </a:buClr>
              <a:buFont typeface="Wingdings 2"/>
              <a:buChar char=""/>
              <a:defRPr/>
            </a:pPr>
            <a:endParaRPr lang="en-GB" sz="2500" dirty="0" smtClean="0">
              <a:solidFill>
                <a:schemeClr val="accent4">
                  <a:lumMod val="10000"/>
                </a:schemeClr>
              </a:solidFill>
            </a:endParaRPr>
          </a:p>
          <a:p>
            <a:pPr marL="274320" indent="-274320" eaLnBrk="1" fontAlgn="auto" hangingPunct="1">
              <a:spcAft>
                <a:spcPts val="0"/>
              </a:spcAft>
              <a:buClr>
                <a:schemeClr val="accent3"/>
              </a:buClr>
              <a:buFont typeface="Wingdings 2"/>
              <a:buChar char=""/>
              <a:defRPr/>
            </a:pPr>
            <a:endParaRPr lang="en-GB" sz="2500" dirty="0" smtClean="0">
              <a:solidFill>
                <a:schemeClr val="accent4">
                  <a:lumMod val="10000"/>
                </a:schemeClr>
              </a:solidFill>
            </a:endParaRPr>
          </a:p>
          <a:p>
            <a:pPr marL="274320" indent="-274320" eaLnBrk="1" fontAlgn="auto" hangingPunct="1">
              <a:spcAft>
                <a:spcPts val="0"/>
              </a:spcAft>
              <a:buClr>
                <a:schemeClr val="accent3"/>
              </a:buClr>
              <a:buFont typeface="Wingdings 2"/>
              <a:buChar char=""/>
              <a:defRPr/>
            </a:pPr>
            <a:endParaRPr lang="en-GB" sz="2500" dirty="0" smtClean="0">
              <a:solidFill>
                <a:schemeClr val="accent4">
                  <a:lumMod val="10000"/>
                </a:schemeClr>
              </a:solidFill>
            </a:endParaRPr>
          </a:p>
          <a:p>
            <a:pPr marL="274320" indent="-274320" eaLnBrk="1" fontAlgn="auto" hangingPunct="1">
              <a:spcAft>
                <a:spcPts val="0"/>
              </a:spcAft>
              <a:buClr>
                <a:schemeClr val="accent3"/>
              </a:buClr>
              <a:buFont typeface="Wingdings 2"/>
              <a:buChar char=""/>
              <a:defRPr/>
            </a:pPr>
            <a:endParaRPr lang="en-GB" sz="2500" dirty="0" smtClean="0">
              <a:solidFill>
                <a:schemeClr val="accent4">
                  <a:lumMod val="10000"/>
                </a:schemeClr>
              </a:solidFill>
            </a:endParaRPr>
          </a:p>
          <a:p>
            <a:pPr marL="274320" indent="-274320" eaLnBrk="1" fontAlgn="auto" hangingPunct="1">
              <a:spcAft>
                <a:spcPts val="0"/>
              </a:spcAft>
              <a:buClr>
                <a:schemeClr val="accent3"/>
              </a:buClr>
              <a:buFont typeface="Wingdings 2"/>
              <a:buChar char=""/>
              <a:defRPr/>
            </a:pPr>
            <a:r>
              <a:rPr lang="en-GB" sz="2500" dirty="0" smtClean="0">
                <a:solidFill>
                  <a:schemeClr val="accent4">
                    <a:lumMod val="10000"/>
                  </a:schemeClr>
                </a:solidFill>
              </a:rPr>
              <a:t>Introduction of cross training for all officers</a:t>
            </a:r>
          </a:p>
          <a:p>
            <a:pPr marL="274320" indent="-274320" eaLnBrk="1" fontAlgn="auto" hangingPunct="1">
              <a:spcAft>
                <a:spcPts val="0"/>
              </a:spcAft>
              <a:buClr>
                <a:schemeClr val="accent3"/>
              </a:buClr>
              <a:buFont typeface="Wingdings 2"/>
              <a:buChar char=""/>
              <a:defRPr/>
            </a:pPr>
            <a:endParaRPr lang="en-GB" sz="2500" dirty="0" smtClean="0">
              <a:solidFill>
                <a:schemeClr val="accent4">
                  <a:lumMod val="10000"/>
                </a:schemeClr>
              </a:solidFill>
            </a:endParaRPr>
          </a:p>
          <a:p>
            <a:pPr marL="274320" indent="-274320" eaLnBrk="1" fontAlgn="auto" hangingPunct="1">
              <a:spcAft>
                <a:spcPts val="0"/>
              </a:spcAft>
              <a:buClr>
                <a:schemeClr val="accent3"/>
              </a:buClr>
              <a:buFont typeface="Wingdings 2"/>
              <a:buChar char=""/>
              <a:defRPr/>
            </a:pPr>
            <a:endParaRPr lang="en-GB" sz="2500" dirty="0" smtClean="0">
              <a:solidFill>
                <a:schemeClr val="accent4">
                  <a:lumMod val="10000"/>
                </a:schemeClr>
              </a:solidFill>
            </a:endParaRPr>
          </a:p>
          <a:p>
            <a:pPr marL="274320" indent="-274320" eaLnBrk="1" fontAlgn="auto" hangingPunct="1">
              <a:spcAft>
                <a:spcPts val="0"/>
              </a:spcAft>
              <a:buClr>
                <a:schemeClr val="accent3"/>
              </a:buClr>
              <a:buFont typeface="Wingdings 2"/>
              <a:buChar char=""/>
              <a:defRPr/>
            </a:pPr>
            <a:endParaRPr lang="en-GB" sz="2500" dirty="0" smtClean="0">
              <a:solidFill>
                <a:schemeClr val="accent4">
                  <a:lumMod val="10000"/>
                </a:schemeClr>
              </a:solidFill>
            </a:endParaRPr>
          </a:p>
          <a:p>
            <a:pPr marL="274320" indent="-274320" eaLnBrk="1" fontAlgn="auto" hangingPunct="1">
              <a:spcAft>
                <a:spcPts val="0"/>
              </a:spcAft>
              <a:buClr>
                <a:schemeClr val="accent3"/>
              </a:buClr>
              <a:buFont typeface="Wingdings 2"/>
              <a:buChar char=""/>
              <a:defRPr/>
            </a:pPr>
            <a:endParaRPr lang="en-GB" sz="2500" dirty="0" smtClean="0">
              <a:solidFill>
                <a:schemeClr val="accent4">
                  <a:lumMod val="10000"/>
                </a:schemeClr>
              </a:solidFill>
            </a:endParaRPr>
          </a:p>
          <a:p>
            <a:pPr marL="274320" indent="-274320" eaLnBrk="1" fontAlgn="auto" hangingPunct="1">
              <a:spcAft>
                <a:spcPts val="0"/>
              </a:spcAft>
              <a:buClr>
                <a:schemeClr val="accent3"/>
              </a:buClr>
              <a:buFont typeface="Wingdings 2"/>
              <a:buChar char=""/>
              <a:defRPr/>
            </a:pPr>
            <a:endParaRPr lang="en-GB" sz="2500" dirty="0" smtClean="0">
              <a:solidFill>
                <a:schemeClr val="accent4">
                  <a:lumMod val="10000"/>
                </a:schemeClr>
              </a:solidFill>
            </a:endParaRPr>
          </a:p>
          <a:p>
            <a:pPr marL="274320" indent="-274320" eaLnBrk="1" fontAlgn="auto" hangingPunct="1">
              <a:spcAft>
                <a:spcPts val="0"/>
              </a:spcAft>
              <a:buClr>
                <a:schemeClr val="accent3"/>
              </a:buClr>
              <a:buFont typeface="Wingdings 2"/>
              <a:buChar char=""/>
              <a:defRPr/>
            </a:pPr>
            <a:endParaRPr lang="en-GB" sz="2500" dirty="0" smtClean="0">
              <a:solidFill>
                <a:schemeClr val="accent4">
                  <a:lumMod val="10000"/>
                </a:schemeClr>
              </a:solidFill>
            </a:endParaRPr>
          </a:p>
          <a:p>
            <a:pPr marL="274320" indent="-274320" eaLnBrk="1" fontAlgn="auto" hangingPunct="1">
              <a:spcAft>
                <a:spcPts val="0"/>
              </a:spcAft>
              <a:buClr>
                <a:schemeClr val="accent3"/>
              </a:buClr>
              <a:buFont typeface="Wingdings 2"/>
              <a:buNone/>
              <a:defRPr/>
            </a:pPr>
            <a:endParaRPr lang="en-GB" sz="2500" dirty="0" smtClean="0">
              <a:solidFill>
                <a:schemeClr val="accent4">
                  <a:lumMod val="10000"/>
                </a:schemeClr>
              </a:solidFill>
            </a:endParaRPr>
          </a:p>
          <a:p>
            <a:pPr marL="274320" indent="-274320" eaLnBrk="1" fontAlgn="auto" hangingPunct="1">
              <a:spcAft>
                <a:spcPts val="0"/>
              </a:spcAft>
              <a:buClr>
                <a:schemeClr val="accent3"/>
              </a:buClr>
              <a:buFont typeface="Wingdings 2"/>
              <a:buNone/>
              <a:defRPr/>
            </a:pPr>
            <a:endParaRPr lang="en-GB" sz="2500" dirty="0" smtClean="0">
              <a:solidFill>
                <a:schemeClr val="accent4">
                  <a:lumMod val="10000"/>
                </a:schemeClr>
              </a:solidFill>
            </a:endParaRPr>
          </a:p>
          <a:p>
            <a:pPr marL="274320" indent="-274320" eaLnBrk="1" fontAlgn="auto" hangingPunct="1">
              <a:spcAft>
                <a:spcPts val="0"/>
              </a:spcAft>
              <a:buClr>
                <a:schemeClr val="accent3"/>
              </a:buClr>
              <a:buFont typeface="Wingdings 2"/>
              <a:buChar char=""/>
              <a:defRPr/>
            </a:pPr>
            <a:endParaRPr lang="en-GB" dirty="0" smtClean="0">
              <a:solidFill>
                <a:schemeClr val="accent4">
                  <a:lumMod val="10000"/>
                </a:schemeClr>
              </a:solidFill>
            </a:endParaRPr>
          </a:p>
          <a:p>
            <a:pPr marL="274320" indent="-274320" eaLnBrk="1" fontAlgn="auto" hangingPunct="1">
              <a:spcAft>
                <a:spcPts val="0"/>
              </a:spcAft>
              <a:buClr>
                <a:schemeClr val="accent3"/>
              </a:buClr>
              <a:buFont typeface="Wingdings 2"/>
              <a:buChar char=""/>
              <a:defRPr/>
            </a:pPr>
            <a:endParaRPr lang="en-GB" dirty="0" smtClean="0">
              <a:solidFill>
                <a:schemeClr val="accent4">
                  <a:lumMod val="10000"/>
                </a:schemeClr>
              </a:solidFill>
            </a:endParaRPr>
          </a:p>
          <a:p>
            <a:pPr marL="274320" indent="-274320" eaLnBrk="1" fontAlgn="auto" hangingPunct="1">
              <a:spcAft>
                <a:spcPts val="0"/>
              </a:spcAft>
              <a:buClr>
                <a:schemeClr val="accent3"/>
              </a:buClr>
              <a:buFont typeface="Wingdings 2"/>
              <a:buChar char=""/>
              <a:defRPr/>
            </a:pPr>
            <a:endParaRPr lang="en-GB" dirty="0" smtClean="0">
              <a:solidFill>
                <a:schemeClr val="accent4">
                  <a:lumMod val="10000"/>
                </a:schemeClr>
              </a:solidFill>
            </a:endParaRPr>
          </a:p>
          <a:p>
            <a:pPr marL="274320" indent="-274320" eaLnBrk="1" fontAlgn="auto" hangingPunct="1">
              <a:spcAft>
                <a:spcPts val="0"/>
              </a:spcAft>
              <a:buClr>
                <a:schemeClr val="accent3"/>
              </a:buClr>
              <a:buFont typeface="Wingdings 2"/>
              <a:buChar char=""/>
              <a:defRPr/>
            </a:pPr>
            <a:endParaRPr lang="en-GB" dirty="0" smtClean="0">
              <a:solidFill>
                <a:schemeClr val="accent4">
                  <a:lumMod val="10000"/>
                </a:schemeClr>
              </a:solidFill>
            </a:endParaRPr>
          </a:p>
          <a:p>
            <a:pPr marL="274320" indent="-274320" eaLnBrk="1" fontAlgn="auto" hangingPunct="1">
              <a:spcAft>
                <a:spcPts val="0"/>
              </a:spcAft>
              <a:buClr>
                <a:schemeClr val="accent3"/>
              </a:buClr>
              <a:buFont typeface="Wingdings 2"/>
              <a:buNone/>
              <a:defRPr/>
            </a:pPr>
            <a:endParaRPr lang="en-GB" dirty="0" smtClean="0">
              <a:solidFill>
                <a:schemeClr val="accent4">
                  <a:lumMod val="10000"/>
                </a:schemeClr>
              </a:solidFill>
            </a:endParaRPr>
          </a:p>
          <a:p>
            <a:pPr marL="274320" indent="-274320" eaLnBrk="1" fontAlgn="auto" hangingPunct="1">
              <a:spcAft>
                <a:spcPts val="0"/>
              </a:spcAft>
              <a:buClr>
                <a:schemeClr val="accent3"/>
              </a:buClr>
              <a:buFont typeface="Wingdings 2"/>
              <a:buNone/>
              <a:defRPr/>
            </a:pPr>
            <a:endParaRPr lang="en-GB" dirty="0" smtClean="0">
              <a:solidFill>
                <a:schemeClr val="accent4">
                  <a:lumMod val="10000"/>
                </a:schemeClr>
              </a:solidFill>
            </a:endParaRPr>
          </a:p>
          <a:p>
            <a:pPr marL="274320" indent="-274320" eaLnBrk="1" fontAlgn="auto" hangingPunct="1">
              <a:spcAft>
                <a:spcPts val="0"/>
              </a:spcAft>
              <a:buClr>
                <a:schemeClr val="accent3"/>
              </a:buClr>
              <a:buFont typeface="Wingdings 2"/>
              <a:buNone/>
              <a:defRPr/>
            </a:pPr>
            <a:endParaRPr lang="en-GB" dirty="0" smtClean="0">
              <a:solidFill>
                <a:schemeClr val="accent4">
                  <a:lumMod val="10000"/>
                </a:schemeClr>
              </a:solidFill>
            </a:endParaRPr>
          </a:p>
          <a:p>
            <a:pPr marL="274320" indent="-274320" eaLnBrk="1" fontAlgn="auto" hangingPunct="1">
              <a:spcAft>
                <a:spcPts val="0"/>
              </a:spcAft>
              <a:buClr>
                <a:schemeClr val="accent3"/>
              </a:buClr>
              <a:buFont typeface="Wingdings 2"/>
              <a:buNone/>
              <a:defRPr/>
            </a:pPr>
            <a:endParaRPr lang="en-GB" dirty="0" smtClean="0">
              <a:solidFill>
                <a:schemeClr val="accent4">
                  <a:lumMod val="10000"/>
                </a:schemeClr>
              </a:solidFill>
            </a:endParaRPr>
          </a:p>
          <a:p>
            <a:pPr marL="274320" indent="-274320" eaLnBrk="1" fontAlgn="auto" hangingPunct="1">
              <a:spcAft>
                <a:spcPts val="0"/>
              </a:spcAft>
              <a:buClr>
                <a:schemeClr val="accent3"/>
              </a:buClr>
              <a:buFont typeface="Wingdings 2"/>
              <a:buNone/>
              <a:defRPr/>
            </a:pPr>
            <a:endParaRPr lang="en-GB" dirty="0">
              <a:solidFill>
                <a:schemeClr val="accent4">
                  <a:lumMod val="10000"/>
                </a:schemeClr>
              </a:solidFill>
            </a:endParaRPr>
          </a:p>
        </p:txBody>
      </p:sp>
      <p:graphicFrame>
        <p:nvGraphicFramePr>
          <p:cNvPr id="11" name="Table 10"/>
          <p:cNvGraphicFramePr>
            <a:graphicFrameLocks noGrp="1"/>
          </p:cNvGraphicFramePr>
          <p:nvPr/>
        </p:nvGraphicFramePr>
        <p:xfrm>
          <a:off x="179388" y="3429000"/>
          <a:ext cx="8640762" cy="1889125"/>
        </p:xfrm>
        <a:graphic>
          <a:graphicData uri="http://schemas.openxmlformats.org/drawingml/2006/table">
            <a:tbl>
              <a:tblPr firstRow="1" bandRow="1">
                <a:tableStyleId>{5C22544A-7EE6-4342-B048-85BDC9FD1C3A}</a:tableStyleId>
              </a:tblPr>
              <a:tblGrid>
                <a:gridCol w="4320381"/>
                <a:gridCol w="4320381"/>
              </a:tblGrid>
              <a:tr h="396107">
                <a:tc>
                  <a:txBody>
                    <a:bodyPr/>
                    <a:lstStyle/>
                    <a:p>
                      <a:r>
                        <a:rPr lang="en-GB" sz="2000" dirty="0" smtClean="0">
                          <a:solidFill>
                            <a:schemeClr val="accent4">
                              <a:lumMod val="10000"/>
                            </a:schemeClr>
                          </a:solidFill>
                          <a:latin typeface="Arial" pitchFamily="34" charset="0"/>
                          <a:cs typeface="Arial" pitchFamily="34" charset="0"/>
                        </a:rPr>
                        <a:t>Course</a:t>
                      </a:r>
                      <a:endParaRPr lang="en-GB" sz="2000" dirty="0">
                        <a:solidFill>
                          <a:schemeClr val="accent4">
                            <a:lumMod val="10000"/>
                          </a:schemeClr>
                        </a:solidFill>
                        <a:latin typeface="Arial" pitchFamily="34" charset="0"/>
                        <a:cs typeface="Arial" pitchFamily="34" charset="0"/>
                      </a:endParaRPr>
                    </a:p>
                  </a:txBody>
                  <a:tcPr marL="91438" marR="91438" marT="45705" marB="45705"/>
                </a:tc>
                <a:tc>
                  <a:txBody>
                    <a:bodyPr/>
                    <a:lstStyle/>
                    <a:p>
                      <a:r>
                        <a:rPr lang="en-GB" sz="2000" dirty="0" smtClean="0">
                          <a:solidFill>
                            <a:schemeClr val="accent4">
                              <a:lumMod val="10000"/>
                            </a:schemeClr>
                          </a:solidFill>
                          <a:latin typeface="Arial" pitchFamily="34" charset="0"/>
                          <a:cs typeface="Arial" pitchFamily="34" charset="0"/>
                        </a:rPr>
                        <a:t>Country</a:t>
                      </a:r>
                      <a:endParaRPr lang="en-GB" sz="2000" dirty="0">
                        <a:solidFill>
                          <a:schemeClr val="accent4">
                            <a:lumMod val="10000"/>
                          </a:schemeClr>
                        </a:solidFill>
                        <a:latin typeface="Arial" pitchFamily="34" charset="0"/>
                        <a:cs typeface="Arial" pitchFamily="34" charset="0"/>
                      </a:endParaRPr>
                    </a:p>
                  </a:txBody>
                  <a:tcPr marL="91438" marR="91438" marT="45705" marB="45705"/>
                </a:tc>
              </a:tr>
              <a:tr h="396107">
                <a:tc>
                  <a:txBody>
                    <a:bodyPr/>
                    <a:lstStyle/>
                    <a:p>
                      <a:r>
                        <a:rPr lang="en-GB" sz="2000" dirty="0" smtClean="0">
                          <a:solidFill>
                            <a:schemeClr val="accent4">
                              <a:lumMod val="10000"/>
                            </a:schemeClr>
                          </a:solidFill>
                          <a:latin typeface="Arial" pitchFamily="34" charset="0"/>
                          <a:cs typeface="Arial" pitchFamily="34" charset="0"/>
                        </a:rPr>
                        <a:t>Marine Cartography and MSI</a:t>
                      </a:r>
                      <a:endParaRPr lang="en-GB" sz="2000" dirty="0">
                        <a:solidFill>
                          <a:schemeClr val="accent4">
                            <a:lumMod val="10000"/>
                          </a:schemeClr>
                        </a:solidFill>
                        <a:latin typeface="Arial" pitchFamily="34" charset="0"/>
                        <a:cs typeface="Arial" pitchFamily="34" charset="0"/>
                      </a:endParaRPr>
                    </a:p>
                  </a:txBody>
                  <a:tcPr marL="91438" marR="91438" marT="45705" marB="45705"/>
                </a:tc>
                <a:tc>
                  <a:txBody>
                    <a:bodyPr/>
                    <a:lstStyle/>
                    <a:p>
                      <a:r>
                        <a:rPr lang="en-GB" sz="2000" dirty="0" smtClean="0">
                          <a:solidFill>
                            <a:schemeClr val="accent4">
                              <a:lumMod val="10000"/>
                            </a:schemeClr>
                          </a:solidFill>
                          <a:latin typeface="Arial" pitchFamily="34" charset="0"/>
                          <a:cs typeface="Arial" pitchFamily="34" charset="0"/>
                        </a:rPr>
                        <a:t>UK, Japan, NZ, Singapore</a:t>
                      </a:r>
                      <a:endParaRPr lang="en-GB" sz="2000" dirty="0">
                        <a:solidFill>
                          <a:schemeClr val="accent4">
                            <a:lumMod val="10000"/>
                          </a:schemeClr>
                        </a:solidFill>
                        <a:latin typeface="Arial" pitchFamily="34" charset="0"/>
                        <a:cs typeface="Arial" pitchFamily="34" charset="0"/>
                      </a:endParaRPr>
                    </a:p>
                  </a:txBody>
                  <a:tcPr marL="91438" marR="91438" marT="45705" marB="45705"/>
                </a:tc>
              </a:tr>
              <a:tr h="700804">
                <a:tc>
                  <a:txBody>
                    <a:bodyPr/>
                    <a:lstStyle/>
                    <a:p>
                      <a:r>
                        <a:rPr lang="en-GB" sz="2000" dirty="0" smtClean="0">
                          <a:solidFill>
                            <a:schemeClr val="accent4">
                              <a:lumMod val="10000"/>
                            </a:schemeClr>
                          </a:solidFill>
                          <a:latin typeface="Arial" pitchFamily="34" charset="0"/>
                          <a:cs typeface="Arial" pitchFamily="34" charset="0"/>
                        </a:rPr>
                        <a:t>Hydrography</a:t>
                      </a:r>
                      <a:endParaRPr lang="en-GB" sz="2000" dirty="0">
                        <a:solidFill>
                          <a:schemeClr val="accent4">
                            <a:lumMod val="10000"/>
                          </a:schemeClr>
                        </a:solidFill>
                        <a:latin typeface="Arial" pitchFamily="34" charset="0"/>
                        <a:cs typeface="Arial" pitchFamily="34" charset="0"/>
                      </a:endParaRPr>
                    </a:p>
                  </a:txBody>
                  <a:tcPr marL="91438" marR="91438" marT="45705" marB="45705"/>
                </a:tc>
                <a:tc>
                  <a:txBody>
                    <a:bodyPr/>
                    <a:lstStyle/>
                    <a:p>
                      <a:r>
                        <a:rPr lang="en-GB" sz="2000" dirty="0" smtClean="0">
                          <a:solidFill>
                            <a:schemeClr val="accent4">
                              <a:lumMod val="10000"/>
                            </a:schemeClr>
                          </a:solidFill>
                          <a:latin typeface="Arial" pitchFamily="34" charset="0"/>
                          <a:cs typeface="Arial" pitchFamily="34" charset="0"/>
                        </a:rPr>
                        <a:t>Japan, India, Australia, Pakistan, NZ, SPC</a:t>
                      </a:r>
                      <a:endParaRPr lang="en-GB" sz="2000" dirty="0">
                        <a:solidFill>
                          <a:schemeClr val="accent4">
                            <a:lumMod val="10000"/>
                          </a:schemeClr>
                        </a:solidFill>
                        <a:latin typeface="Arial" pitchFamily="34" charset="0"/>
                        <a:cs typeface="Arial" pitchFamily="34" charset="0"/>
                      </a:endParaRPr>
                    </a:p>
                  </a:txBody>
                  <a:tcPr marL="91438" marR="91438" marT="45705" marB="45705"/>
                </a:tc>
              </a:tr>
              <a:tr h="396107">
                <a:tc>
                  <a:txBody>
                    <a:bodyPr/>
                    <a:lstStyle/>
                    <a:p>
                      <a:r>
                        <a:rPr lang="en-GB" sz="2000" dirty="0" smtClean="0">
                          <a:solidFill>
                            <a:schemeClr val="accent4">
                              <a:lumMod val="10000"/>
                            </a:schemeClr>
                          </a:solidFill>
                          <a:latin typeface="Arial" pitchFamily="34" charset="0"/>
                          <a:cs typeface="Arial" pitchFamily="34" charset="0"/>
                        </a:rPr>
                        <a:t>Oceanography</a:t>
                      </a:r>
                      <a:endParaRPr lang="en-GB" sz="2000" dirty="0">
                        <a:solidFill>
                          <a:schemeClr val="accent4">
                            <a:lumMod val="10000"/>
                          </a:schemeClr>
                        </a:solidFill>
                        <a:latin typeface="Arial" pitchFamily="34" charset="0"/>
                        <a:cs typeface="Arial" pitchFamily="34" charset="0"/>
                      </a:endParaRPr>
                    </a:p>
                  </a:txBody>
                  <a:tcPr marL="91438" marR="91438" marT="45705" marB="45705"/>
                </a:tc>
                <a:tc>
                  <a:txBody>
                    <a:bodyPr/>
                    <a:lstStyle/>
                    <a:p>
                      <a:r>
                        <a:rPr lang="en-GB" sz="2000" dirty="0" smtClean="0">
                          <a:solidFill>
                            <a:schemeClr val="accent4">
                              <a:lumMod val="10000"/>
                            </a:schemeClr>
                          </a:solidFill>
                          <a:latin typeface="Arial" pitchFamily="34" charset="0"/>
                          <a:cs typeface="Arial" pitchFamily="34" charset="0"/>
                        </a:rPr>
                        <a:t>South Korea</a:t>
                      </a:r>
                      <a:endParaRPr lang="en-GB" sz="2000" dirty="0">
                        <a:solidFill>
                          <a:schemeClr val="accent4">
                            <a:lumMod val="10000"/>
                          </a:schemeClr>
                        </a:solidFill>
                        <a:latin typeface="Arial" pitchFamily="34" charset="0"/>
                        <a:cs typeface="Arial" pitchFamily="34" charset="0"/>
                      </a:endParaRPr>
                    </a:p>
                  </a:txBody>
                  <a:tcPr marL="91438" marR="91438" marT="45705" marB="45705"/>
                </a:tc>
              </a:tr>
            </a:tbl>
          </a:graphicData>
        </a:graphic>
      </p:graphicFrame>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0" y="1800225"/>
            <a:ext cx="9144000" cy="5300663"/>
          </a:xfrm>
        </p:spPr>
        <p:txBody>
          <a:bodyPr/>
          <a:lstStyle/>
          <a:p>
            <a:pPr marL="0" indent="0" eaLnBrk="1" hangingPunct="1">
              <a:spcAft>
                <a:spcPts val="600"/>
              </a:spcAft>
              <a:defRPr/>
            </a:pPr>
            <a:r>
              <a:rPr lang="en-GB" sz="2200" dirty="0" smtClean="0">
                <a:solidFill>
                  <a:schemeClr val="accent4">
                    <a:lumMod val="10000"/>
                  </a:schemeClr>
                </a:solidFill>
              </a:rPr>
              <a:t>1</a:t>
            </a:r>
            <a:r>
              <a:rPr lang="en-GB" sz="2200" baseline="30000" dirty="0" smtClean="0">
                <a:solidFill>
                  <a:schemeClr val="accent4">
                    <a:lumMod val="10000"/>
                  </a:schemeClr>
                </a:solidFill>
              </a:rPr>
              <a:t>st</a:t>
            </a:r>
            <a:r>
              <a:rPr lang="en-GB" sz="2200" dirty="0" smtClean="0">
                <a:solidFill>
                  <a:schemeClr val="accent4">
                    <a:lumMod val="10000"/>
                  </a:schemeClr>
                </a:solidFill>
              </a:rPr>
              <a:t> ROK-Fiji bilateral meeting held on August 28, 2014.</a:t>
            </a:r>
          </a:p>
          <a:p>
            <a:pPr marL="0" indent="0" eaLnBrk="1" hangingPunct="1">
              <a:spcAft>
                <a:spcPts val="600"/>
              </a:spcAft>
              <a:defRPr/>
            </a:pPr>
            <a:r>
              <a:rPr lang="en-GB" sz="2200" dirty="0" smtClean="0">
                <a:solidFill>
                  <a:schemeClr val="accent4">
                    <a:lumMod val="10000"/>
                  </a:schemeClr>
                </a:solidFill>
              </a:rPr>
              <a:t>Feasibility study conducted and proposal submitted.</a:t>
            </a:r>
          </a:p>
          <a:p>
            <a:pPr marL="0" indent="0" eaLnBrk="1" hangingPunct="1">
              <a:spcAft>
                <a:spcPts val="600"/>
              </a:spcAft>
              <a:defRPr/>
            </a:pPr>
            <a:r>
              <a:rPr lang="en-GB" sz="2200" dirty="0" smtClean="0">
                <a:solidFill>
                  <a:schemeClr val="accent4">
                    <a:lumMod val="10000"/>
                  </a:schemeClr>
                </a:solidFill>
              </a:rPr>
              <a:t>Approval granted in 2015 with commencement beginning 2016 through to 2020.</a:t>
            </a:r>
          </a:p>
          <a:p>
            <a:pPr marL="0" indent="0" eaLnBrk="1" hangingPunct="1">
              <a:spcAft>
                <a:spcPts val="600"/>
              </a:spcAft>
              <a:defRPr/>
            </a:pPr>
            <a:r>
              <a:rPr lang="en-GB" sz="2400" b="1" dirty="0" smtClean="0">
                <a:solidFill>
                  <a:schemeClr val="accent4">
                    <a:lumMod val="10000"/>
                  </a:schemeClr>
                </a:solidFill>
              </a:rPr>
              <a:t>Purpose of Project</a:t>
            </a:r>
          </a:p>
          <a:p>
            <a:pPr marL="0" indent="0" eaLnBrk="1" hangingPunct="1">
              <a:spcAft>
                <a:spcPts val="600"/>
              </a:spcAft>
              <a:buFont typeface="Wingdings" panose="05000000000000000000" pitchFamily="2" charset="2"/>
              <a:buChar char="Ø"/>
              <a:defRPr/>
            </a:pPr>
            <a:r>
              <a:rPr lang="en-GB" sz="2200" dirty="0" smtClean="0">
                <a:solidFill>
                  <a:schemeClr val="accent4">
                    <a:lumMod val="10000"/>
                  </a:schemeClr>
                </a:solidFill>
              </a:rPr>
              <a:t>To assist Fiji in strengthening its Marine Scientific Research Capability and present roles in contributing to national infrastructure.</a:t>
            </a:r>
          </a:p>
          <a:p>
            <a:pPr marL="0" indent="0" eaLnBrk="1" hangingPunct="1">
              <a:spcAft>
                <a:spcPts val="600"/>
              </a:spcAft>
              <a:buFont typeface="Wingdings" panose="05000000000000000000" pitchFamily="2" charset="2"/>
              <a:buChar char="Ø"/>
              <a:defRPr/>
            </a:pPr>
            <a:r>
              <a:rPr lang="en-GB" sz="2200" dirty="0" smtClean="0">
                <a:solidFill>
                  <a:schemeClr val="accent4">
                    <a:lumMod val="10000"/>
                  </a:schemeClr>
                </a:solidFill>
              </a:rPr>
              <a:t>To support safe and efficient seaways, facilitate the protection of marine environment, to support the administration of sustainable development of national maritime zones.</a:t>
            </a:r>
            <a:endParaRPr lang="en-US" sz="2200" dirty="0" smtClean="0">
              <a:solidFill>
                <a:schemeClr val="accent4">
                  <a:lumMod val="10000"/>
                </a:schemeClr>
              </a:solidFill>
            </a:endParaRPr>
          </a:p>
          <a:p>
            <a:pPr marL="0" indent="0" eaLnBrk="1" hangingPunct="1">
              <a:spcAft>
                <a:spcPts val="600"/>
              </a:spcAft>
              <a:defRPr/>
            </a:pPr>
            <a:endParaRPr lang="en-US" sz="2200" dirty="0" smtClean="0">
              <a:solidFill>
                <a:schemeClr val="accent4">
                  <a:lumMod val="10000"/>
                </a:schemeClr>
              </a:solidFill>
            </a:endParaRPr>
          </a:p>
        </p:txBody>
      </p:sp>
      <p:pic>
        <p:nvPicPr>
          <p:cNvPr id="17411" name="Picture 4" descr="C:\Users\user\Documents\Hydrographic Office\images.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316913" y="0"/>
            <a:ext cx="827087"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2" name="Picture 2" descr="C:\Users\user\Documents\AHS Membership\6205 data and sonar head.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067175" y="0"/>
            <a:ext cx="18002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8" descr="chart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154863" y="0"/>
            <a:ext cx="1162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Picture 5" descr="DSC00883"/>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856288" y="0"/>
            <a:ext cx="130810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5" name="Picture 22" descr="sextante"/>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6513" y="0"/>
            <a:ext cx="1368426"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6" name="Picture 9" descr="DSC00885"/>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2700338" y="0"/>
            <a:ext cx="1366837"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3" descr="md-2"/>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1328738" y="0"/>
            <a:ext cx="1371600" cy="1052513"/>
          </a:xfrm>
          <a:prstGeom prst="rect">
            <a:avLst/>
          </a:prstGeom>
          <a:noFill/>
          <a:effectLst>
            <a:outerShdw dist="107763" dir="8100000" sx="1000" sy="1000" algn="ctr" rotWithShape="0">
              <a:srgbClr val="808080"/>
            </a:outerShdw>
          </a:effectLst>
        </p:spPr>
      </p:pic>
      <p:sp>
        <p:nvSpPr>
          <p:cNvPr id="20490" name="TextBox 10"/>
          <p:cNvSpPr txBox="1">
            <a:spLocks noChangeArrowheads="1"/>
          </p:cNvSpPr>
          <p:nvPr/>
        </p:nvSpPr>
        <p:spPr bwMode="auto">
          <a:xfrm>
            <a:off x="0" y="1208088"/>
            <a:ext cx="9144000" cy="492125"/>
          </a:xfrm>
          <a:prstGeom prst="rect">
            <a:avLst/>
          </a:prstGeom>
          <a:noFill/>
          <a:ln w="9525">
            <a:noFill/>
            <a:miter lim="800000"/>
            <a:headEnd/>
            <a:tailEnd/>
          </a:ln>
        </p:spPr>
        <p:txBody>
          <a:bodyPr>
            <a:spAutoFit/>
          </a:bodyPr>
          <a:lstStyle/>
          <a:p>
            <a:pPr>
              <a:defRPr/>
            </a:pPr>
            <a:r>
              <a:rPr lang="en-US" sz="2600" b="1" u="sng" dirty="0">
                <a:solidFill>
                  <a:schemeClr val="accent4">
                    <a:lumMod val="10000"/>
                  </a:schemeClr>
                </a:solidFill>
              </a:rPr>
              <a:t>FHO &amp; KHOA Official Development Project</a:t>
            </a:r>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0" y="1800225"/>
            <a:ext cx="9144000" cy="5300663"/>
          </a:xfrm>
        </p:spPr>
        <p:txBody>
          <a:bodyPr/>
          <a:lstStyle/>
          <a:p>
            <a:pPr marL="174625" indent="-174625" eaLnBrk="1" hangingPunct="1">
              <a:spcAft>
                <a:spcPts val="600"/>
              </a:spcAft>
              <a:defRPr/>
            </a:pPr>
            <a:r>
              <a:rPr lang="en-GB" sz="2400" dirty="0" smtClean="0">
                <a:solidFill>
                  <a:schemeClr val="accent4">
                    <a:lumMod val="10000"/>
                  </a:schemeClr>
                </a:solidFill>
              </a:rPr>
              <a:t>Provision of professional </a:t>
            </a:r>
            <a:r>
              <a:rPr lang="en-GB" sz="2400" dirty="0" err="1" smtClean="0">
                <a:solidFill>
                  <a:schemeClr val="accent4">
                    <a:lumMod val="10000"/>
                  </a:schemeClr>
                </a:solidFill>
              </a:rPr>
              <a:t>Hydrographers</a:t>
            </a:r>
            <a:r>
              <a:rPr lang="en-GB" sz="2400" dirty="0" smtClean="0">
                <a:solidFill>
                  <a:schemeClr val="accent4">
                    <a:lumMod val="10000"/>
                  </a:schemeClr>
                </a:solidFill>
              </a:rPr>
              <a:t> and other personnel to participate in the planning and execution of ODA project on Oceanographic and hydrographic Operations;</a:t>
            </a:r>
          </a:p>
          <a:p>
            <a:pPr marL="174625" indent="-174625" eaLnBrk="1" hangingPunct="1">
              <a:spcAft>
                <a:spcPts val="600"/>
              </a:spcAft>
              <a:defRPr/>
            </a:pPr>
            <a:r>
              <a:rPr lang="en-GB" sz="2400" dirty="0" smtClean="0">
                <a:solidFill>
                  <a:schemeClr val="accent4">
                    <a:lumMod val="10000"/>
                  </a:schemeClr>
                </a:solidFill>
              </a:rPr>
              <a:t>Provision of technical materials, equipment and data acquisition and processing systems;</a:t>
            </a:r>
          </a:p>
          <a:p>
            <a:pPr marL="174625" indent="-174625" eaLnBrk="1" hangingPunct="1">
              <a:spcAft>
                <a:spcPts val="600"/>
              </a:spcAft>
              <a:defRPr/>
            </a:pPr>
            <a:r>
              <a:rPr lang="en-GB" sz="2400" dirty="0" smtClean="0">
                <a:solidFill>
                  <a:schemeClr val="accent4">
                    <a:lumMod val="10000"/>
                  </a:schemeClr>
                </a:solidFill>
              </a:rPr>
              <a:t>Provision of technical support;</a:t>
            </a:r>
          </a:p>
          <a:p>
            <a:pPr marL="174625" indent="-174625" eaLnBrk="1" hangingPunct="1">
              <a:spcAft>
                <a:spcPts val="600"/>
              </a:spcAft>
              <a:defRPr/>
            </a:pPr>
            <a:r>
              <a:rPr lang="en-GB" sz="2400" dirty="0" smtClean="0">
                <a:solidFill>
                  <a:schemeClr val="accent4">
                    <a:lumMod val="10000"/>
                  </a:schemeClr>
                </a:solidFill>
              </a:rPr>
              <a:t>Provision of technical training in ROK.</a:t>
            </a:r>
          </a:p>
        </p:txBody>
      </p:sp>
      <p:pic>
        <p:nvPicPr>
          <p:cNvPr id="18435" name="Picture 4" descr="C:\Users\user\Documents\Hydrographic Office\images.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316913" y="0"/>
            <a:ext cx="827087"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6" name="Picture 2" descr="C:\Users\user\Documents\AHS Membership\6205 data and sonar head.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067175" y="0"/>
            <a:ext cx="18002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8" descr="chart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154863" y="0"/>
            <a:ext cx="1162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Picture 5" descr="DSC00883"/>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856288" y="0"/>
            <a:ext cx="130810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9" name="Picture 22" descr="sextante"/>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6513" y="0"/>
            <a:ext cx="1368426"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0" name="Picture 9" descr="DSC00885"/>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2700338" y="0"/>
            <a:ext cx="1366837"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3" descr="md-2"/>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1328738" y="0"/>
            <a:ext cx="1371600" cy="1052513"/>
          </a:xfrm>
          <a:prstGeom prst="rect">
            <a:avLst/>
          </a:prstGeom>
          <a:noFill/>
          <a:effectLst>
            <a:outerShdw dist="107763" dir="8100000" sx="1000" sy="1000" algn="ctr" rotWithShape="0">
              <a:srgbClr val="808080"/>
            </a:outerShdw>
          </a:effectLst>
        </p:spPr>
      </p:pic>
      <p:sp>
        <p:nvSpPr>
          <p:cNvPr id="21514" name="TextBox 10"/>
          <p:cNvSpPr txBox="1">
            <a:spLocks noChangeArrowheads="1"/>
          </p:cNvSpPr>
          <p:nvPr/>
        </p:nvSpPr>
        <p:spPr bwMode="auto">
          <a:xfrm>
            <a:off x="0" y="1208088"/>
            <a:ext cx="9144000" cy="492125"/>
          </a:xfrm>
          <a:prstGeom prst="rect">
            <a:avLst/>
          </a:prstGeom>
          <a:noFill/>
          <a:ln w="9525">
            <a:noFill/>
            <a:miter lim="800000"/>
            <a:headEnd/>
            <a:tailEnd/>
          </a:ln>
        </p:spPr>
        <p:txBody>
          <a:bodyPr>
            <a:spAutoFit/>
          </a:bodyPr>
          <a:lstStyle/>
          <a:p>
            <a:pPr>
              <a:defRPr/>
            </a:pPr>
            <a:r>
              <a:rPr lang="en-US" sz="2600" b="1" u="sng" dirty="0">
                <a:solidFill>
                  <a:schemeClr val="accent4">
                    <a:lumMod val="10000"/>
                  </a:schemeClr>
                </a:solidFill>
              </a:rPr>
              <a:t>FHO &amp; KHOA Official Development Project</a:t>
            </a:r>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00225"/>
            <a:ext cx="9144000" cy="5300663"/>
          </a:xfrm>
        </p:spPr>
        <p:txBody>
          <a:bodyPr>
            <a:normAutofit/>
          </a:bodyPr>
          <a:lstStyle/>
          <a:p>
            <a:pPr marL="174625" indent="-174625" eaLnBrk="1" fontAlgn="auto" hangingPunct="1">
              <a:spcAft>
                <a:spcPts val="600"/>
              </a:spcAft>
              <a:buClr>
                <a:schemeClr val="accent3"/>
              </a:buClr>
              <a:buFont typeface="Wingdings 2"/>
              <a:buChar char=""/>
              <a:defRPr/>
            </a:pPr>
            <a:r>
              <a:rPr lang="en-US" sz="2200" dirty="0" smtClean="0">
                <a:solidFill>
                  <a:schemeClr val="accent4">
                    <a:lumMod val="10000"/>
                  </a:schemeClr>
                </a:solidFill>
              </a:rPr>
              <a:t>2016 ODA Project:</a:t>
            </a:r>
          </a:p>
          <a:p>
            <a:pPr marL="623888" indent="-623888" eaLnBrk="1" fontAlgn="auto" hangingPunct="1">
              <a:spcAft>
                <a:spcPts val="0"/>
              </a:spcAft>
              <a:buClrTx/>
              <a:buFont typeface="Wingdings" panose="05000000000000000000" pitchFamily="2" charset="2"/>
              <a:buChar char="ü"/>
              <a:defRPr/>
            </a:pPr>
            <a:r>
              <a:rPr lang="en-US" sz="2200" dirty="0" smtClean="0">
                <a:solidFill>
                  <a:schemeClr val="accent4">
                    <a:lumMod val="10000"/>
                  </a:schemeClr>
                </a:solidFill>
              </a:rPr>
              <a:t> 01 x 4WD Hyundai Tucson</a:t>
            </a:r>
          </a:p>
          <a:p>
            <a:pPr marL="536575" indent="-536575" eaLnBrk="1" fontAlgn="auto" hangingPunct="1">
              <a:spcAft>
                <a:spcPts val="0"/>
              </a:spcAft>
              <a:buClrTx/>
              <a:buFont typeface="Wingdings" panose="05000000000000000000" pitchFamily="2" charset="2"/>
              <a:buChar char="ü"/>
              <a:defRPr/>
            </a:pPr>
            <a:r>
              <a:rPr lang="en-US" sz="2200" dirty="0" smtClean="0">
                <a:solidFill>
                  <a:schemeClr val="accent4">
                    <a:lumMod val="10000"/>
                  </a:schemeClr>
                </a:solidFill>
              </a:rPr>
              <a:t> 6m Aluminum SMB with accessories </a:t>
            </a:r>
          </a:p>
          <a:p>
            <a:pPr marL="536575" indent="-536575" eaLnBrk="1" fontAlgn="auto" hangingPunct="1">
              <a:spcAft>
                <a:spcPts val="0"/>
              </a:spcAft>
              <a:buClrTx/>
              <a:buFont typeface="Wingdings" panose="05000000000000000000" pitchFamily="2" charset="2"/>
              <a:buChar char="ü"/>
              <a:defRPr/>
            </a:pPr>
            <a:r>
              <a:rPr lang="en-US" sz="2200" dirty="0" smtClean="0">
                <a:solidFill>
                  <a:schemeClr val="accent4">
                    <a:lumMod val="10000"/>
                  </a:schemeClr>
                </a:solidFill>
              </a:rPr>
              <a:t> 01 x SMB Trailer </a:t>
            </a:r>
          </a:p>
          <a:p>
            <a:pPr marL="536575" indent="-536575" eaLnBrk="1" fontAlgn="auto" hangingPunct="1">
              <a:spcAft>
                <a:spcPts val="0"/>
              </a:spcAft>
              <a:buClrTx/>
              <a:buFont typeface="Wingdings" panose="05000000000000000000" pitchFamily="2" charset="2"/>
              <a:buChar char="ü"/>
              <a:defRPr/>
            </a:pPr>
            <a:r>
              <a:rPr lang="en-US" sz="2200" dirty="0" smtClean="0">
                <a:solidFill>
                  <a:schemeClr val="accent4">
                    <a:lumMod val="10000"/>
                  </a:schemeClr>
                </a:solidFill>
              </a:rPr>
              <a:t>Tide gauge equipment</a:t>
            </a:r>
          </a:p>
          <a:p>
            <a:pPr marL="536575" indent="-536575" eaLnBrk="1" fontAlgn="auto" hangingPunct="1">
              <a:spcAft>
                <a:spcPts val="0"/>
              </a:spcAft>
              <a:buClrTx/>
              <a:buFont typeface="Wingdings" panose="05000000000000000000" pitchFamily="2" charset="2"/>
              <a:buChar char="ü"/>
              <a:defRPr/>
            </a:pPr>
            <a:r>
              <a:rPr lang="en-US" sz="2200" dirty="0" smtClean="0">
                <a:solidFill>
                  <a:schemeClr val="accent4">
                    <a:lumMod val="10000"/>
                  </a:schemeClr>
                </a:solidFill>
              </a:rPr>
              <a:t>Oceanography Training 2 officers (S/Korea)</a:t>
            </a:r>
          </a:p>
          <a:p>
            <a:pPr marL="536575" indent="-536575" eaLnBrk="1" fontAlgn="auto" hangingPunct="1">
              <a:spcAft>
                <a:spcPts val="0"/>
              </a:spcAft>
              <a:buClrTx/>
              <a:buFont typeface="Wingdings" panose="05000000000000000000" pitchFamily="2" charset="2"/>
              <a:buChar char="ü"/>
              <a:defRPr/>
            </a:pPr>
            <a:r>
              <a:rPr lang="en-GB" sz="2200" dirty="0" smtClean="0">
                <a:solidFill>
                  <a:schemeClr val="accent4">
                    <a:lumMod val="10000"/>
                  </a:schemeClr>
                </a:solidFill>
              </a:rPr>
              <a:t>Conducted 2 weeks in-house training on DCP</a:t>
            </a:r>
          </a:p>
        </p:txBody>
      </p:sp>
      <p:pic>
        <p:nvPicPr>
          <p:cNvPr id="19459" name="Picture 4" descr="C:\Users\user\Documents\Hydrographic Office\images.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316913" y="0"/>
            <a:ext cx="827087"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0" name="Picture 2" descr="C:\Users\user\Documents\AHS Membership\6205 data and sonar head.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067175" y="0"/>
            <a:ext cx="18002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8" descr="chart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154863" y="0"/>
            <a:ext cx="1162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5" descr="DSC00883"/>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856288" y="0"/>
            <a:ext cx="130810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3" name="Picture 22" descr="sextante"/>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6513" y="0"/>
            <a:ext cx="1368426"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4" name="Picture 9" descr="DSC00885"/>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2700338" y="0"/>
            <a:ext cx="1366837"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3" descr="md-2"/>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1328738" y="0"/>
            <a:ext cx="1371600" cy="1052513"/>
          </a:xfrm>
          <a:prstGeom prst="rect">
            <a:avLst/>
          </a:prstGeom>
          <a:noFill/>
          <a:effectLst>
            <a:outerShdw dist="107763" dir="8100000" sx="1000" sy="1000" algn="ctr" rotWithShape="0">
              <a:srgbClr val="808080"/>
            </a:outerShdw>
          </a:effectLst>
        </p:spPr>
      </p:pic>
      <p:pic>
        <p:nvPicPr>
          <p:cNvPr id="19466" name="Picture 2" descr="C:\Users\user\Documents\AHS Membership\FB_IMG_1478883095852.jpg"/>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6500813" y="2786063"/>
            <a:ext cx="2643187" cy="40719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2539" name="TextBox 10"/>
          <p:cNvSpPr txBox="1">
            <a:spLocks noChangeArrowheads="1"/>
          </p:cNvSpPr>
          <p:nvPr/>
        </p:nvSpPr>
        <p:spPr bwMode="auto">
          <a:xfrm>
            <a:off x="0" y="1208088"/>
            <a:ext cx="9144000" cy="492125"/>
          </a:xfrm>
          <a:prstGeom prst="rect">
            <a:avLst/>
          </a:prstGeom>
          <a:noFill/>
          <a:ln w="9525">
            <a:noFill/>
            <a:miter lim="800000"/>
            <a:headEnd/>
            <a:tailEnd/>
          </a:ln>
        </p:spPr>
        <p:txBody>
          <a:bodyPr>
            <a:spAutoFit/>
          </a:bodyPr>
          <a:lstStyle/>
          <a:p>
            <a:pPr>
              <a:defRPr/>
            </a:pPr>
            <a:r>
              <a:rPr lang="en-US" sz="2600" b="1" u="sng" dirty="0">
                <a:solidFill>
                  <a:schemeClr val="accent4">
                    <a:lumMod val="10000"/>
                  </a:schemeClr>
                </a:solidFill>
              </a:rPr>
              <a:t>FHO &amp; KHOA Official Development Project </a:t>
            </a:r>
          </a:p>
        </p:txBody>
      </p:sp>
      <p:pic>
        <p:nvPicPr>
          <p:cNvPr id="19468" name="Picture 12" descr="F:\survey picture\korea 3rd day visit 2014\IMG_0008.JPG"/>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a:off x="0" y="4706938"/>
            <a:ext cx="3143250" cy="21510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19469" name="Picture 14" descr="F:\survey picture\korea 2nd day visit 2014\IMG_0002.JPG"/>
          <p:cNvPicPr>
            <a:picLocks noChangeAspect="1" noChangeArrowheads="1"/>
          </p:cNvPicPr>
          <p:nvPr/>
        </p:nvPicPr>
        <p:blipFill>
          <a:blip r:embed="rId11" cstate="email">
            <a:extLst>
              <a:ext uri="{28A0092B-C50C-407E-A947-70E740481C1C}">
                <a14:useLocalDpi xmlns:a14="http://schemas.microsoft.com/office/drawing/2010/main"/>
              </a:ext>
            </a:extLst>
          </a:blip>
          <a:srcRect/>
          <a:stretch>
            <a:fillRect/>
          </a:stretch>
        </p:blipFill>
        <p:spPr bwMode="auto">
          <a:xfrm>
            <a:off x="3286125" y="4714875"/>
            <a:ext cx="3071813" cy="21431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4" descr="C:\Users\user\Documents\Hydrographic Office\images.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316913" y="0"/>
            <a:ext cx="827087"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3" name="Picture 2" descr="C:\Users\user\Documents\AHS Membership\6205 data and sonar head.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067175" y="0"/>
            <a:ext cx="18002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4" name="Picture 8" descr="chart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154863" y="0"/>
            <a:ext cx="1162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5" name="Picture 5" descr="DSC00883"/>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856288" y="0"/>
            <a:ext cx="130810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6" name="Picture 22" descr="sextante"/>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6513" y="0"/>
            <a:ext cx="1368426"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7" name="Picture 9" descr="DSC00885"/>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2700338" y="0"/>
            <a:ext cx="1366837"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3" descr="md-2"/>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1328738" y="0"/>
            <a:ext cx="1371600" cy="1052513"/>
          </a:xfrm>
          <a:prstGeom prst="rect">
            <a:avLst/>
          </a:prstGeom>
          <a:noFill/>
          <a:effectLst>
            <a:outerShdw dist="107763" dir="8100000" sx="1000" sy="1000" algn="ctr" rotWithShape="0">
              <a:srgbClr val="808080"/>
            </a:outerShdw>
          </a:effectLst>
        </p:spPr>
      </p:pic>
      <p:sp>
        <p:nvSpPr>
          <p:cNvPr id="23561" name="TextBox 10"/>
          <p:cNvSpPr txBox="1">
            <a:spLocks noChangeArrowheads="1"/>
          </p:cNvSpPr>
          <p:nvPr/>
        </p:nvSpPr>
        <p:spPr bwMode="auto">
          <a:xfrm>
            <a:off x="0" y="1208088"/>
            <a:ext cx="9144000" cy="492125"/>
          </a:xfrm>
          <a:prstGeom prst="rect">
            <a:avLst/>
          </a:prstGeom>
          <a:noFill/>
          <a:ln w="9525">
            <a:noFill/>
            <a:miter lim="800000"/>
            <a:headEnd/>
            <a:tailEnd/>
          </a:ln>
        </p:spPr>
        <p:txBody>
          <a:bodyPr>
            <a:spAutoFit/>
          </a:bodyPr>
          <a:lstStyle/>
          <a:p>
            <a:pPr>
              <a:defRPr/>
            </a:pPr>
            <a:r>
              <a:rPr lang="en-US" sz="2600" b="1" u="sng" dirty="0">
                <a:solidFill>
                  <a:schemeClr val="accent4">
                    <a:lumMod val="10000"/>
                  </a:schemeClr>
                </a:solidFill>
              </a:rPr>
              <a:t>FHO &amp; KHOA Official Development Project</a:t>
            </a:r>
          </a:p>
        </p:txBody>
      </p:sp>
      <p:pic>
        <p:nvPicPr>
          <p:cNvPr id="20490" name="_x166952208" descr="EMB000022dc58ff"/>
          <p:cNvPicPr>
            <a:picLocks noGrp="1" noChangeAspect="1" noChangeArrowheads="1"/>
          </p:cNvPicPr>
          <p:nvPr>
            <p:ph idx="1"/>
          </p:nvPr>
        </p:nvPicPr>
        <p:blipFill>
          <a:blip r:embed="rId9" cstate="email">
            <a:extLst>
              <a:ext uri="{28A0092B-C50C-407E-A947-70E740481C1C}">
                <a14:useLocalDpi xmlns:a14="http://schemas.microsoft.com/office/drawing/2010/main"/>
              </a:ext>
            </a:extLst>
          </a:blip>
          <a:srcRect/>
          <a:stretch>
            <a:fillRect/>
          </a:stretch>
        </p:blipFill>
        <p:spPr>
          <a:xfrm>
            <a:off x="285750" y="3357563"/>
            <a:ext cx="2576513" cy="1587500"/>
          </a:xfr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20491" name="_x166952368" descr="EMB000022dc5903"/>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a:off x="3214688" y="3286125"/>
            <a:ext cx="2535237" cy="15875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20492" name="_x166952288" descr="EMB000022dc5907"/>
          <p:cNvPicPr>
            <a:picLocks noChangeAspect="1" noChangeArrowheads="1"/>
          </p:cNvPicPr>
          <p:nvPr/>
        </p:nvPicPr>
        <p:blipFill>
          <a:blip r:embed="rId11" cstate="email">
            <a:extLst>
              <a:ext uri="{28A0092B-C50C-407E-A947-70E740481C1C}">
                <a14:useLocalDpi xmlns:a14="http://schemas.microsoft.com/office/drawing/2010/main"/>
              </a:ext>
            </a:extLst>
          </a:blip>
          <a:srcRect/>
          <a:stretch>
            <a:fillRect/>
          </a:stretch>
        </p:blipFill>
        <p:spPr bwMode="auto">
          <a:xfrm>
            <a:off x="6143625" y="3286125"/>
            <a:ext cx="2535238" cy="15875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20493" name="_x166953328" descr="EMB000022dc5900"/>
          <p:cNvPicPr>
            <a:picLocks noChangeAspect="1" noChangeArrowheads="1"/>
          </p:cNvPicPr>
          <p:nvPr/>
        </p:nvPicPr>
        <p:blipFill>
          <a:blip r:embed="rId12" cstate="email">
            <a:extLst>
              <a:ext uri="{28A0092B-C50C-407E-A947-70E740481C1C}">
                <a14:useLocalDpi xmlns:a14="http://schemas.microsoft.com/office/drawing/2010/main"/>
              </a:ext>
            </a:extLst>
          </a:blip>
          <a:srcRect/>
          <a:stretch>
            <a:fillRect/>
          </a:stretch>
        </p:blipFill>
        <p:spPr bwMode="auto">
          <a:xfrm>
            <a:off x="285750" y="5000625"/>
            <a:ext cx="2584450" cy="15541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20494" name="_x166953408" descr="EMB000022dc5904"/>
          <p:cNvPicPr>
            <a:picLocks noChangeAspect="1" noChangeArrowheads="1"/>
          </p:cNvPicPr>
          <p:nvPr/>
        </p:nvPicPr>
        <p:blipFill>
          <a:blip r:embed="rId13" cstate="email">
            <a:extLst>
              <a:ext uri="{28A0092B-C50C-407E-A947-70E740481C1C}">
                <a14:useLocalDpi xmlns:a14="http://schemas.microsoft.com/office/drawing/2010/main"/>
              </a:ext>
            </a:extLst>
          </a:blip>
          <a:srcRect/>
          <a:stretch>
            <a:fillRect/>
          </a:stretch>
        </p:blipFill>
        <p:spPr bwMode="auto">
          <a:xfrm>
            <a:off x="3214688" y="5000625"/>
            <a:ext cx="2535237" cy="15970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20495" name="_x166953328" descr="EMB000022dc5908"/>
          <p:cNvPicPr>
            <a:picLocks noChangeAspect="1" noChangeArrowheads="1"/>
          </p:cNvPicPr>
          <p:nvPr/>
        </p:nvPicPr>
        <p:blipFill>
          <a:blip r:embed="rId14" cstate="email">
            <a:extLst>
              <a:ext uri="{28A0092B-C50C-407E-A947-70E740481C1C}">
                <a14:useLocalDpi xmlns:a14="http://schemas.microsoft.com/office/drawing/2010/main"/>
              </a:ext>
            </a:extLst>
          </a:blip>
          <a:srcRect/>
          <a:stretch>
            <a:fillRect/>
          </a:stretch>
        </p:blipFill>
        <p:spPr bwMode="auto">
          <a:xfrm>
            <a:off x="6143625" y="5000625"/>
            <a:ext cx="2535238" cy="16160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3568" name="TextBox 18"/>
          <p:cNvSpPr txBox="1">
            <a:spLocks noChangeArrowheads="1"/>
          </p:cNvSpPr>
          <p:nvPr/>
        </p:nvSpPr>
        <p:spPr bwMode="auto">
          <a:xfrm>
            <a:off x="285750" y="1714500"/>
            <a:ext cx="7858125" cy="1446213"/>
          </a:xfrm>
          <a:prstGeom prst="rect">
            <a:avLst/>
          </a:prstGeom>
          <a:noFill/>
          <a:ln w="9525">
            <a:noFill/>
            <a:miter lim="800000"/>
            <a:headEnd/>
            <a:tailEnd/>
          </a:ln>
        </p:spPr>
        <p:txBody>
          <a:bodyPr>
            <a:spAutoFit/>
          </a:bodyPr>
          <a:lstStyle/>
          <a:p>
            <a:pPr>
              <a:defRPr/>
            </a:pPr>
            <a:r>
              <a:rPr lang="en-US" sz="2200" dirty="0">
                <a:solidFill>
                  <a:schemeClr val="accent4">
                    <a:lumMod val="10000"/>
                  </a:schemeClr>
                </a:solidFill>
              </a:rPr>
              <a:t>ODA Project 2017:</a:t>
            </a:r>
          </a:p>
          <a:p>
            <a:pPr>
              <a:buFontTx/>
              <a:buChar char="-"/>
              <a:defRPr/>
            </a:pPr>
            <a:r>
              <a:rPr lang="en-US" sz="2200" dirty="0">
                <a:solidFill>
                  <a:schemeClr val="accent4">
                    <a:lumMod val="10000"/>
                  </a:schemeClr>
                </a:solidFill>
              </a:rPr>
              <a:t>MBES Handover</a:t>
            </a:r>
          </a:p>
          <a:p>
            <a:pPr>
              <a:buFontTx/>
              <a:buChar char="-"/>
              <a:defRPr/>
            </a:pPr>
            <a:r>
              <a:rPr lang="en-US" sz="2200" dirty="0">
                <a:solidFill>
                  <a:schemeClr val="accent4">
                    <a:lumMod val="10000"/>
                  </a:schemeClr>
                </a:solidFill>
              </a:rPr>
              <a:t>Joint Survey – Rovodrau Bay, Pacific Harbor</a:t>
            </a:r>
          </a:p>
          <a:p>
            <a:pPr>
              <a:buFontTx/>
              <a:buChar char="-"/>
              <a:defRPr/>
            </a:pPr>
            <a:r>
              <a:rPr lang="en-US" sz="2200" dirty="0">
                <a:solidFill>
                  <a:schemeClr val="accent4">
                    <a:lumMod val="10000"/>
                  </a:schemeClr>
                </a:solidFill>
              </a:rPr>
              <a:t> Data Processing Training - ROK</a:t>
            </a:r>
          </a:p>
        </p:txBody>
      </p:sp>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0" y="1800225"/>
            <a:ext cx="9144000" cy="5300663"/>
          </a:xfrm>
        </p:spPr>
        <p:txBody>
          <a:bodyPr/>
          <a:lstStyle/>
          <a:p>
            <a:pPr marL="174625" indent="-174625" eaLnBrk="1" hangingPunct="1">
              <a:spcAft>
                <a:spcPts val="600"/>
              </a:spcAft>
              <a:defRPr/>
            </a:pPr>
            <a:r>
              <a:rPr lang="en-GB" sz="2400" b="1" dirty="0" smtClean="0">
                <a:solidFill>
                  <a:schemeClr val="accent4">
                    <a:lumMod val="10000"/>
                  </a:schemeClr>
                </a:solidFill>
              </a:rPr>
              <a:t>Proposed Submissions for Aid</a:t>
            </a:r>
          </a:p>
          <a:p>
            <a:pPr marL="174625" indent="-174625" eaLnBrk="1" hangingPunct="1">
              <a:spcAft>
                <a:spcPts val="600"/>
              </a:spcAft>
              <a:buFont typeface="Wingdings" panose="05000000000000000000" pitchFamily="2" charset="2"/>
              <a:buChar char="Ø"/>
              <a:defRPr/>
            </a:pPr>
            <a:r>
              <a:rPr lang="en-GB" sz="2400" dirty="0" smtClean="0">
                <a:solidFill>
                  <a:schemeClr val="accent4">
                    <a:lumMod val="10000"/>
                  </a:schemeClr>
                </a:solidFill>
              </a:rPr>
              <a:t>Ocean Research Vessel</a:t>
            </a:r>
          </a:p>
          <a:p>
            <a:pPr marL="539750" lvl="1" indent="-174625" eaLnBrk="1" hangingPunct="1">
              <a:spcAft>
                <a:spcPts val="600"/>
              </a:spcAft>
              <a:buFont typeface="Wingdings" pitchFamily="2" charset="2"/>
              <a:buChar char="Ø"/>
              <a:defRPr/>
            </a:pPr>
            <a:r>
              <a:rPr lang="en-GB" sz="2200" dirty="0" smtClean="0">
                <a:solidFill>
                  <a:schemeClr val="accent4">
                    <a:lumMod val="10000"/>
                  </a:schemeClr>
                </a:solidFill>
              </a:rPr>
              <a:t>MBES</a:t>
            </a:r>
          </a:p>
          <a:p>
            <a:pPr marL="539750" lvl="1" indent="-174625" eaLnBrk="1" hangingPunct="1">
              <a:spcAft>
                <a:spcPts val="600"/>
              </a:spcAft>
              <a:buFont typeface="Wingdings" pitchFamily="2" charset="2"/>
              <a:buChar char="Ø"/>
              <a:defRPr/>
            </a:pPr>
            <a:r>
              <a:rPr lang="en-GB" sz="2200" dirty="0" smtClean="0">
                <a:solidFill>
                  <a:schemeClr val="accent4">
                    <a:lumMod val="10000"/>
                  </a:schemeClr>
                </a:solidFill>
              </a:rPr>
              <a:t>SSS</a:t>
            </a:r>
          </a:p>
          <a:p>
            <a:pPr marL="539750" lvl="1" indent="-174625" eaLnBrk="1" hangingPunct="1">
              <a:spcAft>
                <a:spcPts val="600"/>
              </a:spcAft>
              <a:buFont typeface="Wingdings" pitchFamily="2" charset="2"/>
              <a:buChar char="Ø"/>
              <a:defRPr/>
            </a:pPr>
            <a:r>
              <a:rPr lang="en-GB" sz="2200" dirty="0" smtClean="0">
                <a:solidFill>
                  <a:schemeClr val="accent4">
                    <a:lumMod val="10000"/>
                  </a:schemeClr>
                </a:solidFill>
              </a:rPr>
              <a:t>ADCP</a:t>
            </a:r>
          </a:p>
          <a:p>
            <a:pPr marL="539750" lvl="1" indent="-174625" eaLnBrk="1" hangingPunct="1">
              <a:spcAft>
                <a:spcPts val="600"/>
              </a:spcAft>
              <a:buFont typeface="Wingdings" pitchFamily="2" charset="2"/>
              <a:buChar char="Ø"/>
              <a:defRPr/>
            </a:pPr>
            <a:r>
              <a:rPr lang="en-GB" sz="2200" dirty="0" smtClean="0">
                <a:solidFill>
                  <a:schemeClr val="accent4">
                    <a:lumMod val="10000"/>
                  </a:schemeClr>
                </a:solidFill>
              </a:rPr>
              <a:t>Water Column Analysis Equipment</a:t>
            </a:r>
          </a:p>
          <a:p>
            <a:pPr marL="539750" lvl="1" indent="-174625" eaLnBrk="1" hangingPunct="1">
              <a:spcAft>
                <a:spcPts val="600"/>
              </a:spcAft>
              <a:buFont typeface="Wingdings" pitchFamily="2" charset="2"/>
              <a:buChar char="Ø"/>
              <a:defRPr/>
            </a:pPr>
            <a:r>
              <a:rPr lang="en-GB" sz="2200" dirty="0" smtClean="0">
                <a:solidFill>
                  <a:schemeClr val="accent4">
                    <a:lumMod val="10000"/>
                  </a:schemeClr>
                </a:solidFill>
              </a:rPr>
              <a:t>Sub bottom profiler</a:t>
            </a:r>
          </a:p>
          <a:p>
            <a:pPr marL="539750" lvl="1" indent="-174625" eaLnBrk="1" hangingPunct="1">
              <a:spcAft>
                <a:spcPts val="600"/>
              </a:spcAft>
              <a:buFont typeface="Wingdings" pitchFamily="2" charset="2"/>
              <a:buChar char="Ø"/>
              <a:defRPr/>
            </a:pPr>
            <a:r>
              <a:rPr lang="en-GB" sz="2200" dirty="0" smtClean="0">
                <a:solidFill>
                  <a:schemeClr val="accent4">
                    <a:lumMod val="10000"/>
                  </a:schemeClr>
                </a:solidFill>
              </a:rPr>
              <a:t>Magnetometer</a:t>
            </a:r>
          </a:p>
          <a:p>
            <a:pPr marL="539750" lvl="1" indent="-174625" eaLnBrk="1" hangingPunct="1">
              <a:spcAft>
                <a:spcPts val="600"/>
              </a:spcAft>
              <a:buFont typeface="Wingdings" pitchFamily="2" charset="2"/>
              <a:buChar char="Ø"/>
              <a:defRPr/>
            </a:pPr>
            <a:r>
              <a:rPr lang="en-GB" sz="2200" dirty="0" smtClean="0">
                <a:solidFill>
                  <a:schemeClr val="accent4">
                    <a:lumMod val="10000"/>
                  </a:schemeClr>
                </a:solidFill>
              </a:rPr>
              <a:t>Geodetic GPS with processing software</a:t>
            </a:r>
          </a:p>
          <a:p>
            <a:pPr marL="539750" lvl="1" indent="-174625" eaLnBrk="1" hangingPunct="1">
              <a:spcAft>
                <a:spcPts val="600"/>
              </a:spcAft>
              <a:buFont typeface="Wingdings" pitchFamily="2" charset="2"/>
              <a:buChar char="Ø"/>
              <a:defRPr/>
            </a:pPr>
            <a:endParaRPr lang="en-GB" sz="2200" dirty="0" smtClean="0">
              <a:solidFill>
                <a:schemeClr val="accent4">
                  <a:lumMod val="10000"/>
                </a:schemeClr>
              </a:solidFill>
            </a:endParaRPr>
          </a:p>
          <a:p>
            <a:pPr marL="539750" lvl="1" indent="-174625" eaLnBrk="1" hangingPunct="1">
              <a:spcAft>
                <a:spcPts val="600"/>
              </a:spcAft>
              <a:buFont typeface="Wingdings" pitchFamily="2" charset="2"/>
              <a:buChar char="Ø"/>
              <a:defRPr/>
            </a:pPr>
            <a:endParaRPr lang="en-GB" sz="2200" dirty="0" smtClean="0">
              <a:solidFill>
                <a:schemeClr val="accent4">
                  <a:lumMod val="10000"/>
                </a:schemeClr>
              </a:solidFill>
            </a:endParaRPr>
          </a:p>
        </p:txBody>
      </p:sp>
      <p:pic>
        <p:nvPicPr>
          <p:cNvPr id="21507" name="Picture 4" descr="C:\Users\user\Documents\Hydrographic Office\images.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316913" y="0"/>
            <a:ext cx="827087"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8" name="Picture 2" descr="C:\Users\user\Documents\AHS Membership\6205 data and sonar head.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067175" y="0"/>
            <a:ext cx="18002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9" name="Picture 8" descr="chart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154863" y="0"/>
            <a:ext cx="1162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0" name="Picture 5" descr="DSC00883"/>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856288" y="0"/>
            <a:ext cx="130810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1" name="Picture 22" descr="sextante"/>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6513" y="0"/>
            <a:ext cx="1368426"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2" name="Picture 9" descr="DSC00885"/>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2700338" y="0"/>
            <a:ext cx="1366837"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3" descr="md-2"/>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1328738" y="0"/>
            <a:ext cx="1371600" cy="1052513"/>
          </a:xfrm>
          <a:prstGeom prst="rect">
            <a:avLst/>
          </a:prstGeom>
          <a:noFill/>
          <a:effectLst>
            <a:outerShdw dist="107763" dir="8100000" sx="1000" sy="1000" algn="ctr" rotWithShape="0">
              <a:srgbClr val="808080"/>
            </a:outerShdw>
          </a:effectLst>
        </p:spPr>
      </p:pic>
      <p:sp>
        <p:nvSpPr>
          <p:cNvPr id="24586" name="TextBox 10"/>
          <p:cNvSpPr txBox="1">
            <a:spLocks noChangeArrowheads="1"/>
          </p:cNvSpPr>
          <p:nvPr/>
        </p:nvSpPr>
        <p:spPr bwMode="auto">
          <a:xfrm>
            <a:off x="0" y="1208088"/>
            <a:ext cx="9144000" cy="492125"/>
          </a:xfrm>
          <a:prstGeom prst="rect">
            <a:avLst/>
          </a:prstGeom>
          <a:noFill/>
          <a:ln w="9525">
            <a:noFill/>
            <a:miter lim="800000"/>
            <a:headEnd/>
            <a:tailEnd/>
          </a:ln>
        </p:spPr>
        <p:txBody>
          <a:bodyPr>
            <a:spAutoFit/>
          </a:bodyPr>
          <a:lstStyle/>
          <a:p>
            <a:pPr>
              <a:defRPr/>
            </a:pPr>
            <a:r>
              <a:rPr lang="en-US" sz="2600" b="1" u="sng" dirty="0">
                <a:solidFill>
                  <a:schemeClr val="accent4">
                    <a:lumMod val="10000"/>
                  </a:schemeClr>
                </a:solidFill>
              </a:rPr>
              <a:t>FHO &amp; KHOA Official Development Project</a:t>
            </a:r>
          </a:p>
        </p:txBody>
      </p:sp>
      <p:pic>
        <p:nvPicPr>
          <p:cNvPr id="21515" name="Picture 4"/>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5321300" y="1714500"/>
            <a:ext cx="3822700" cy="23209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21516" name="Picture 5"/>
          <p:cNvPicPr>
            <a:picLocks noChangeAspect="1" noChangeArrowheads="1"/>
          </p:cNvPicPr>
          <p:nvPr/>
        </p:nvPicPr>
        <p:blipFill>
          <a:blip r:embed="rId10">
            <a:extLst>
              <a:ext uri="{28A0092B-C50C-407E-A947-70E740481C1C}">
                <a14:useLocalDpi xmlns:a14="http://schemas.microsoft.com/office/drawing/2010/main"/>
              </a:ext>
            </a:extLst>
          </a:blip>
          <a:srcRect/>
          <a:stretch>
            <a:fillRect/>
          </a:stretch>
        </p:blipFill>
        <p:spPr bwMode="auto">
          <a:xfrm>
            <a:off x="6078538" y="4214813"/>
            <a:ext cx="3065462" cy="26431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052513"/>
            <a:ext cx="3609975" cy="795337"/>
          </a:xfrm>
        </p:spPr>
        <p:txBody>
          <a:bodyPr/>
          <a:lstStyle/>
          <a:p>
            <a:pPr eaLnBrk="1" hangingPunct="1">
              <a:defRPr/>
            </a:pPr>
            <a:r>
              <a:rPr lang="en-GB" u="sng" dirty="0" smtClean="0">
                <a:solidFill>
                  <a:schemeClr val="accent4">
                    <a:lumMod val="10000"/>
                  </a:schemeClr>
                </a:solidFill>
              </a:rPr>
              <a:t>Contents</a:t>
            </a:r>
          </a:p>
        </p:txBody>
      </p:sp>
      <p:sp>
        <p:nvSpPr>
          <p:cNvPr id="3" name="Content Placeholder 2"/>
          <p:cNvSpPr>
            <a:spLocks noGrp="1"/>
          </p:cNvSpPr>
          <p:nvPr>
            <p:ph idx="1"/>
          </p:nvPr>
        </p:nvSpPr>
        <p:spPr>
          <a:xfrm>
            <a:off x="571500" y="1928813"/>
            <a:ext cx="8229600" cy="4389437"/>
          </a:xfrm>
        </p:spPr>
        <p:txBody>
          <a:bodyPr>
            <a:normAutofit/>
          </a:bodyPr>
          <a:lstStyle/>
          <a:p>
            <a:pPr marL="274320" indent="-274320" eaLnBrk="1" fontAlgn="auto" hangingPunct="1">
              <a:spcAft>
                <a:spcPts val="0"/>
              </a:spcAft>
              <a:buClr>
                <a:schemeClr val="accent3"/>
              </a:buClr>
              <a:buFont typeface="Wingdings" panose="05000000000000000000" pitchFamily="2" charset="2"/>
              <a:buChar char="v"/>
              <a:defRPr/>
            </a:pPr>
            <a:r>
              <a:rPr lang="en-GB" sz="4000" dirty="0" smtClean="0">
                <a:solidFill>
                  <a:schemeClr val="accent4">
                    <a:lumMod val="10000"/>
                  </a:schemeClr>
                </a:solidFill>
              </a:rPr>
              <a:t>FHO Overview</a:t>
            </a:r>
          </a:p>
          <a:p>
            <a:pPr marL="274320" indent="-274320" eaLnBrk="1" fontAlgn="auto" hangingPunct="1">
              <a:spcAft>
                <a:spcPts val="0"/>
              </a:spcAft>
              <a:buClr>
                <a:schemeClr val="accent3"/>
              </a:buClr>
              <a:buFont typeface="Wingdings" panose="05000000000000000000" pitchFamily="2" charset="2"/>
              <a:buChar char="v"/>
              <a:defRPr/>
            </a:pPr>
            <a:r>
              <a:rPr lang="en-GB" sz="4000" dirty="0" smtClean="0">
                <a:solidFill>
                  <a:schemeClr val="accent4">
                    <a:lumMod val="10000"/>
                  </a:schemeClr>
                </a:solidFill>
              </a:rPr>
              <a:t>Projects</a:t>
            </a:r>
          </a:p>
          <a:p>
            <a:pPr marL="274320" indent="-274320" eaLnBrk="1" fontAlgn="auto" hangingPunct="1">
              <a:spcAft>
                <a:spcPts val="0"/>
              </a:spcAft>
              <a:buClr>
                <a:schemeClr val="accent3"/>
              </a:buClr>
              <a:buFont typeface="Wingdings" panose="05000000000000000000" pitchFamily="2" charset="2"/>
              <a:buChar char="v"/>
              <a:defRPr/>
            </a:pPr>
            <a:r>
              <a:rPr lang="en-GB" sz="4000" dirty="0" smtClean="0">
                <a:solidFill>
                  <a:schemeClr val="accent4">
                    <a:lumMod val="10000"/>
                  </a:schemeClr>
                </a:solidFill>
              </a:rPr>
              <a:t>Constraints</a:t>
            </a:r>
          </a:p>
          <a:p>
            <a:pPr marL="274320" indent="-274320" eaLnBrk="1" fontAlgn="auto" hangingPunct="1">
              <a:spcAft>
                <a:spcPts val="0"/>
              </a:spcAft>
              <a:buClr>
                <a:schemeClr val="accent3"/>
              </a:buClr>
              <a:buFont typeface="Wingdings" panose="05000000000000000000" pitchFamily="2" charset="2"/>
              <a:buChar char="v"/>
              <a:defRPr/>
            </a:pPr>
            <a:r>
              <a:rPr lang="en-GB" sz="4000" dirty="0" smtClean="0">
                <a:solidFill>
                  <a:schemeClr val="accent4">
                    <a:lumMod val="10000"/>
                  </a:schemeClr>
                </a:solidFill>
              </a:rPr>
              <a:t>Questions</a:t>
            </a:r>
          </a:p>
          <a:p>
            <a:pPr marL="274320" indent="-274320" eaLnBrk="1" fontAlgn="auto" hangingPunct="1">
              <a:spcAft>
                <a:spcPts val="0"/>
              </a:spcAft>
              <a:buClr>
                <a:schemeClr val="accent3"/>
              </a:buClr>
              <a:buFont typeface="Wingdings" panose="05000000000000000000" pitchFamily="2" charset="2"/>
              <a:buChar char="v"/>
              <a:defRPr/>
            </a:pPr>
            <a:endParaRPr lang="en-GB" b="1" dirty="0" smtClean="0">
              <a:solidFill>
                <a:schemeClr val="accent4">
                  <a:lumMod val="10000"/>
                </a:schemeClr>
              </a:solidFill>
            </a:endParaRPr>
          </a:p>
          <a:p>
            <a:pPr marL="274320" indent="-274320" eaLnBrk="1" fontAlgn="auto" hangingPunct="1">
              <a:spcAft>
                <a:spcPts val="0"/>
              </a:spcAft>
              <a:buClr>
                <a:schemeClr val="accent3"/>
              </a:buClr>
              <a:buFont typeface="Wingdings 2"/>
              <a:buNone/>
              <a:defRPr/>
            </a:pPr>
            <a:endParaRPr lang="en-GB" dirty="0" smtClean="0">
              <a:solidFill>
                <a:schemeClr val="accent4">
                  <a:lumMod val="10000"/>
                </a:schemeClr>
              </a:solidFill>
            </a:endParaRPr>
          </a:p>
          <a:p>
            <a:pPr marL="274320" indent="-274320" eaLnBrk="1" fontAlgn="auto" hangingPunct="1">
              <a:spcAft>
                <a:spcPts val="0"/>
              </a:spcAft>
              <a:buClr>
                <a:schemeClr val="accent3"/>
              </a:buClr>
              <a:buFont typeface="Wingdings 2"/>
              <a:buNone/>
              <a:defRPr/>
            </a:pPr>
            <a:endParaRPr lang="en-GB" dirty="0" smtClean="0">
              <a:solidFill>
                <a:schemeClr val="accent4">
                  <a:lumMod val="10000"/>
                </a:schemeClr>
              </a:solidFill>
            </a:endParaRPr>
          </a:p>
          <a:p>
            <a:pPr marL="274320" indent="-274320" eaLnBrk="1" fontAlgn="auto" hangingPunct="1">
              <a:spcAft>
                <a:spcPts val="0"/>
              </a:spcAft>
              <a:buClr>
                <a:schemeClr val="accent3"/>
              </a:buClr>
              <a:buFont typeface="Wingdings 2"/>
              <a:buNone/>
              <a:defRPr/>
            </a:pPr>
            <a:endParaRPr lang="en-GB" dirty="0" smtClean="0">
              <a:solidFill>
                <a:schemeClr val="accent4">
                  <a:lumMod val="10000"/>
                </a:schemeClr>
              </a:solidFill>
            </a:endParaRPr>
          </a:p>
          <a:p>
            <a:pPr marL="274320" indent="-274320" eaLnBrk="1" fontAlgn="auto" hangingPunct="1">
              <a:spcAft>
                <a:spcPts val="0"/>
              </a:spcAft>
              <a:buClr>
                <a:schemeClr val="accent3"/>
              </a:buClr>
              <a:buFont typeface="Wingdings 2"/>
              <a:buNone/>
              <a:defRPr/>
            </a:pPr>
            <a:endParaRPr lang="en-GB" dirty="0" smtClean="0">
              <a:solidFill>
                <a:schemeClr val="accent4">
                  <a:lumMod val="10000"/>
                </a:schemeClr>
              </a:solidFill>
            </a:endParaRPr>
          </a:p>
          <a:p>
            <a:pPr marL="274320" indent="-274320" eaLnBrk="1" fontAlgn="auto" hangingPunct="1">
              <a:spcAft>
                <a:spcPts val="0"/>
              </a:spcAft>
              <a:buClr>
                <a:schemeClr val="accent3"/>
              </a:buClr>
              <a:buFont typeface="Wingdings 2"/>
              <a:buNone/>
              <a:defRPr/>
            </a:pPr>
            <a:endParaRPr lang="en-GB" dirty="0" smtClean="0">
              <a:solidFill>
                <a:schemeClr val="accent4">
                  <a:lumMod val="10000"/>
                </a:schemeClr>
              </a:solidFill>
            </a:endParaRPr>
          </a:p>
          <a:p>
            <a:pPr marL="274320" indent="-274320" eaLnBrk="1" fontAlgn="auto" hangingPunct="1">
              <a:spcAft>
                <a:spcPts val="0"/>
              </a:spcAft>
              <a:buClr>
                <a:schemeClr val="accent3"/>
              </a:buClr>
              <a:buFont typeface="Wingdings 2"/>
              <a:buNone/>
              <a:defRPr/>
            </a:pPr>
            <a:endParaRPr lang="en-GB" dirty="0" smtClean="0">
              <a:solidFill>
                <a:schemeClr val="accent4">
                  <a:lumMod val="10000"/>
                </a:schemeClr>
              </a:solidFill>
            </a:endParaRPr>
          </a:p>
          <a:p>
            <a:pPr marL="274320" indent="-274320" eaLnBrk="1" fontAlgn="auto" hangingPunct="1">
              <a:spcAft>
                <a:spcPts val="0"/>
              </a:spcAft>
              <a:buClr>
                <a:schemeClr val="accent3"/>
              </a:buClr>
              <a:buFont typeface="Wingdings 2"/>
              <a:buChar char=""/>
              <a:defRPr/>
            </a:pPr>
            <a:endParaRPr lang="en-GB" dirty="0" smtClean="0">
              <a:solidFill>
                <a:schemeClr val="accent4">
                  <a:lumMod val="10000"/>
                </a:schemeClr>
              </a:solidFill>
            </a:endParaRPr>
          </a:p>
          <a:p>
            <a:pPr marL="274320" indent="-7938" eaLnBrk="1" fontAlgn="auto" hangingPunct="1">
              <a:spcAft>
                <a:spcPts val="0"/>
              </a:spcAft>
              <a:buClr>
                <a:schemeClr val="accent3"/>
              </a:buClr>
              <a:buFontTx/>
              <a:buChar char="-"/>
              <a:defRPr/>
            </a:pPr>
            <a:endParaRPr lang="en-GB" dirty="0" smtClean="0">
              <a:solidFill>
                <a:schemeClr val="accent4">
                  <a:lumMod val="10000"/>
                </a:schemeClr>
              </a:solidFill>
            </a:endParaRPr>
          </a:p>
          <a:p>
            <a:pPr marL="274320" indent="-274320" eaLnBrk="1" fontAlgn="auto" hangingPunct="1">
              <a:spcAft>
                <a:spcPts val="0"/>
              </a:spcAft>
              <a:buClr>
                <a:schemeClr val="accent3"/>
              </a:buClr>
              <a:buFont typeface="Wingdings 2"/>
              <a:buChar char=""/>
              <a:defRPr/>
            </a:pPr>
            <a:endParaRPr lang="en-GB" dirty="0">
              <a:solidFill>
                <a:schemeClr val="accent4">
                  <a:lumMod val="10000"/>
                </a:schemeClr>
              </a:solidFill>
            </a:endParaRPr>
          </a:p>
        </p:txBody>
      </p:sp>
      <p:pic>
        <p:nvPicPr>
          <p:cNvPr id="4100" name="Picture 4" descr="C:\Users\user\Documents\Hydrographic Office\images.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316913" y="0"/>
            <a:ext cx="827087"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 descr="C:\Users\user\Documents\AHS Membership\6205 data and sonar head.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067175" y="0"/>
            <a:ext cx="18002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8" descr="chart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154863" y="0"/>
            <a:ext cx="1162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5" descr="DSC00883"/>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856288" y="0"/>
            <a:ext cx="130810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18" descr="sextante"/>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6513" y="0"/>
            <a:ext cx="1368426"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5" name="Picture 9" descr="DSC00885"/>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2700338" y="0"/>
            <a:ext cx="1366837"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3" descr="md-2"/>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1328738" y="0"/>
            <a:ext cx="1371600" cy="1052513"/>
          </a:xfrm>
          <a:prstGeom prst="rect">
            <a:avLst/>
          </a:prstGeom>
          <a:noFill/>
          <a:effectLst>
            <a:outerShdw dist="107763" dir="8100000" sx="1000" sy="1000" algn="ctr" rotWithShape="0">
              <a:srgbClr val="808080"/>
            </a:outerShdw>
          </a:effectLst>
        </p:spPr>
      </p:pic>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a:xfrm>
            <a:off x="0" y="1800225"/>
            <a:ext cx="9144000" cy="5300663"/>
          </a:xfrm>
        </p:spPr>
        <p:txBody>
          <a:bodyPr/>
          <a:lstStyle/>
          <a:p>
            <a:pPr marL="174625" indent="-174625" eaLnBrk="1" hangingPunct="1">
              <a:spcAft>
                <a:spcPts val="600"/>
              </a:spcAft>
              <a:defRPr/>
            </a:pPr>
            <a:r>
              <a:rPr lang="en-GB" sz="2400" b="1" dirty="0" smtClean="0">
                <a:solidFill>
                  <a:schemeClr val="accent4">
                    <a:lumMod val="10000"/>
                  </a:schemeClr>
                </a:solidFill>
              </a:rPr>
              <a:t>Proposed Submissions for Aid</a:t>
            </a:r>
          </a:p>
          <a:p>
            <a:pPr marL="174625" indent="-174625" eaLnBrk="1" hangingPunct="1">
              <a:spcAft>
                <a:spcPts val="600"/>
              </a:spcAft>
              <a:buFont typeface="Wingdings" panose="05000000000000000000" pitchFamily="2" charset="2"/>
              <a:buChar char="Ø"/>
              <a:defRPr/>
            </a:pPr>
            <a:r>
              <a:rPr lang="en-GB" sz="2400" dirty="0" smtClean="0">
                <a:solidFill>
                  <a:schemeClr val="accent4">
                    <a:lumMod val="10000"/>
                  </a:schemeClr>
                </a:solidFill>
              </a:rPr>
              <a:t>Education and Training</a:t>
            </a:r>
          </a:p>
          <a:p>
            <a:pPr marL="539750" lvl="1" indent="-174625" eaLnBrk="1" hangingPunct="1">
              <a:spcAft>
                <a:spcPts val="600"/>
              </a:spcAft>
              <a:buFont typeface="Wingdings" pitchFamily="2" charset="2"/>
              <a:buChar char="Ø"/>
              <a:defRPr/>
            </a:pPr>
            <a:r>
              <a:rPr lang="en-GB" sz="2200" dirty="0" smtClean="0">
                <a:solidFill>
                  <a:schemeClr val="accent4">
                    <a:lumMod val="10000"/>
                  </a:schemeClr>
                </a:solidFill>
              </a:rPr>
              <a:t>Cat B &amp; Cat A Hydrographic Training</a:t>
            </a:r>
          </a:p>
          <a:p>
            <a:pPr marL="539750" lvl="1" indent="-174625" eaLnBrk="1" hangingPunct="1">
              <a:spcAft>
                <a:spcPts val="600"/>
              </a:spcAft>
              <a:buFont typeface="Wingdings" pitchFamily="2" charset="2"/>
              <a:buChar char="Ø"/>
              <a:defRPr/>
            </a:pPr>
            <a:r>
              <a:rPr lang="en-GB" sz="2200" dirty="0" smtClean="0">
                <a:solidFill>
                  <a:schemeClr val="accent4">
                    <a:lumMod val="10000"/>
                  </a:schemeClr>
                </a:solidFill>
              </a:rPr>
              <a:t>Cartography Training</a:t>
            </a:r>
          </a:p>
          <a:p>
            <a:pPr marL="174625" indent="-174625" eaLnBrk="1" hangingPunct="1">
              <a:spcAft>
                <a:spcPts val="600"/>
              </a:spcAft>
              <a:buFont typeface="Wingdings" panose="05000000000000000000" pitchFamily="2" charset="2"/>
              <a:buChar char="Ø"/>
              <a:defRPr/>
            </a:pPr>
            <a:r>
              <a:rPr lang="en-GB" sz="2400" dirty="0" smtClean="0">
                <a:solidFill>
                  <a:schemeClr val="accent4">
                    <a:lumMod val="10000"/>
                  </a:schemeClr>
                </a:solidFill>
              </a:rPr>
              <a:t>Equipment </a:t>
            </a:r>
          </a:p>
          <a:p>
            <a:pPr marL="541338" lvl="1" indent="-174625" eaLnBrk="1" hangingPunct="1">
              <a:spcAft>
                <a:spcPts val="600"/>
              </a:spcAft>
              <a:buFont typeface="Wingdings" pitchFamily="2" charset="2"/>
              <a:buChar char="Ø"/>
              <a:defRPr/>
            </a:pPr>
            <a:r>
              <a:rPr lang="en-GB" sz="1800" dirty="0" smtClean="0">
                <a:solidFill>
                  <a:schemeClr val="accent4">
                    <a:lumMod val="10000"/>
                  </a:schemeClr>
                </a:solidFill>
              </a:rPr>
              <a:t>04 x Trimble Geodetic GPS Sets</a:t>
            </a:r>
          </a:p>
          <a:p>
            <a:pPr marL="541338" lvl="1" indent="-174625" eaLnBrk="1" hangingPunct="1">
              <a:spcAft>
                <a:spcPts val="600"/>
              </a:spcAft>
              <a:buFont typeface="Wingdings" pitchFamily="2" charset="2"/>
              <a:buChar char="Ø"/>
              <a:defRPr/>
            </a:pPr>
            <a:r>
              <a:rPr lang="en-GB" sz="1800" dirty="0" err="1" smtClean="0">
                <a:solidFill>
                  <a:schemeClr val="accent4">
                    <a:lumMod val="10000"/>
                  </a:schemeClr>
                </a:solidFill>
              </a:rPr>
              <a:t>Ceescope</a:t>
            </a:r>
            <a:r>
              <a:rPr lang="en-GB" sz="1800" dirty="0" smtClean="0">
                <a:solidFill>
                  <a:schemeClr val="accent4">
                    <a:lumMod val="10000"/>
                  </a:schemeClr>
                </a:solidFill>
              </a:rPr>
              <a:t> Portable SBES</a:t>
            </a:r>
          </a:p>
          <a:p>
            <a:pPr marL="541338" lvl="1" indent="-174625" eaLnBrk="1" hangingPunct="1">
              <a:spcAft>
                <a:spcPts val="600"/>
              </a:spcAft>
              <a:buFont typeface="Wingdings" pitchFamily="2" charset="2"/>
              <a:buChar char="Ø"/>
              <a:defRPr/>
            </a:pPr>
            <a:r>
              <a:rPr lang="en-GB" sz="1800" dirty="0" smtClean="0">
                <a:solidFill>
                  <a:schemeClr val="accent4">
                    <a:lumMod val="10000"/>
                  </a:schemeClr>
                </a:solidFill>
              </a:rPr>
              <a:t>01 x Trimble S4 Total Station</a:t>
            </a:r>
          </a:p>
          <a:p>
            <a:pPr marL="541338" lvl="1" indent="-174625" eaLnBrk="1" hangingPunct="1">
              <a:spcAft>
                <a:spcPts val="600"/>
              </a:spcAft>
              <a:buFont typeface="Wingdings" pitchFamily="2" charset="2"/>
              <a:buChar char="Ø"/>
              <a:defRPr/>
            </a:pPr>
            <a:r>
              <a:rPr lang="en-GB" sz="1800" dirty="0" smtClean="0">
                <a:solidFill>
                  <a:schemeClr val="accent4">
                    <a:lumMod val="10000"/>
                  </a:schemeClr>
                </a:solidFill>
              </a:rPr>
              <a:t>ARC GIS License</a:t>
            </a:r>
          </a:p>
          <a:p>
            <a:pPr marL="541338" lvl="1" indent="-174625" eaLnBrk="1" hangingPunct="1">
              <a:spcAft>
                <a:spcPts val="600"/>
              </a:spcAft>
              <a:buFont typeface="Wingdings 2" pitchFamily="18" charset="2"/>
              <a:buNone/>
              <a:defRPr/>
            </a:pPr>
            <a:endParaRPr lang="en-GB" sz="1800" dirty="0" smtClean="0">
              <a:solidFill>
                <a:schemeClr val="accent4">
                  <a:lumMod val="10000"/>
                </a:schemeClr>
              </a:solidFill>
            </a:endParaRPr>
          </a:p>
          <a:p>
            <a:pPr marL="539750" lvl="1" indent="-174625" eaLnBrk="1" hangingPunct="1">
              <a:spcAft>
                <a:spcPts val="600"/>
              </a:spcAft>
              <a:buFont typeface="Wingdings" pitchFamily="2" charset="2"/>
              <a:buChar char="Ø"/>
              <a:defRPr/>
            </a:pPr>
            <a:endParaRPr lang="en-GB" sz="2200" dirty="0" smtClean="0">
              <a:solidFill>
                <a:schemeClr val="accent4">
                  <a:lumMod val="10000"/>
                </a:schemeClr>
              </a:solidFill>
            </a:endParaRPr>
          </a:p>
          <a:p>
            <a:pPr marL="539750" lvl="1" indent="-174625" eaLnBrk="1" hangingPunct="1">
              <a:spcAft>
                <a:spcPts val="600"/>
              </a:spcAft>
              <a:buFont typeface="Wingdings" pitchFamily="2" charset="2"/>
              <a:buChar char="Ø"/>
              <a:defRPr/>
            </a:pPr>
            <a:endParaRPr lang="en-GB" sz="2200" dirty="0" smtClean="0">
              <a:solidFill>
                <a:schemeClr val="accent4">
                  <a:lumMod val="10000"/>
                </a:schemeClr>
              </a:solidFill>
            </a:endParaRPr>
          </a:p>
        </p:txBody>
      </p:sp>
      <p:pic>
        <p:nvPicPr>
          <p:cNvPr id="22531" name="Picture 4" descr="C:\Users\user\Documents\Hydrographic Office\images.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316913" y="0"/>
            <a:ext cx="827087"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2" name="Picture 2" descr="C:\Users\user\Documents\AHS Membership\6205 data and sonar head.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067175" y="0"/>
            <a:ext cx="18002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8" descr="chart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154863" y="0"/>
            <a:ext cx="1162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4" name="Picture 5" descr="DSC00883"/>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856288" y="0"/>
            <a:ext cx="130810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5" name="Picture 22" descr="sextante"/>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6513" y="0"/>
            <a:ext cx="1368426"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6" name="Picture 9" descr="DSC00885"/>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2700338" y="0"/>
            <a:ext cx="1366837"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3" descr="md-2"/>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1328738" y="0"/>
            <a:ext cx="1371600" cy="1052513"/>
          </a:xfrm>
          <a:prstGeom prst="rect">
            <a:avLst/>
          </a:prstGeom>
          <a:noFill/>
          <a:effectLst>
            <a:outerShdw dist="107763" dir="8100000" sx="1000" sy="1000" algn="ctr" rotWithShape="0">
              <a:srgbClr val="808080"/>
            </a:outerShdw>
          </a:effectLst>
        </p:spPr>
      </p:pic>
      <p:sp>
        <p:nvSpPr>
          <p:cNvPr id="25610" name="TextBox 10"/>
          <p:cNvSpPr txBox="1">
            <a:spLocks noChangeArrowheads="1"/>
          </p:cNvSpPr>
          <p:nvPr/>
        </p:nvSpPr>
        <p:spPr bwMode="auto">
          <a:xfrm>
            <a:off x="0" y="1208088"/>
            <a:ext cx="9144000" cy="492125"/>
          </a:xfrm>
          <a:prstGeom prst="rect">
            <a:avLst/>
          </a:prstGeom>
          <a:noFill/>
          <a:ln w="9525">
            <a:noFill/>
            <a:miter lim="800000"/>
            <a:headEnd/>
            <a:tailEnd/>
          </a:ln>
        </p:spPr>
        <p:txBody>
          <a:bodyPr>
            <a:spAutoFit/>
          </a:bodyPr>
          <a:lstStyle/>
          <a:p>
            <a:pPr>
              <a:defRPr/>
            </a:pPr>
            <a:r>
              <a:rPr lang="en-US" sz="2600" b="1" u="sng" dirty="0">
                <a:solidFill>
                  <a:schemeClr val="accent4">
                    <a:lumMod val="10000"/>
                  </a:schemeClr>
                </a:solidFill>
              </a:rPr>
              <a:t>FHO &amp; KHOA Official Development Project</a:t>
            </a:r>
          </a:p>
        </p:txBody>
      </p:sp>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ext Placeholder 13"/>
          <p:cNvSpPr>
            <a:spLocks noGrp="1"/>
          </p:cNvSpPr>
          <p:nvPr>
            <p:ph type="body" idx="1"/>
          </p:nvPr>
        </p:nvSpPr>
        <p:spPr>
          <a:xfrm>
            <a:off x="457200" y="1855788"/>
            <a:ext cx="4040188" cy="658812"/>
          </a:xfrm>
        </p:spPr>
        <p:txBody>
          <a:bodyPr/>
          <a:lstStyle/>
          <a:p>
            <a:pPr eaLnBrk="1" hangingPunct="1">
              <a:defRPr/>
            </a:pPr>
            <a:r>
              <a:rPr lang="en-US" u="sng" dirty="0" smtClean="0">
                <a:solidFill>
                  <a:schemeClr val="accent4">
                    <a:lumMod val="10000"/>
                  </a:schemeClr>
                </a:solidFill>
              </a:rPr>
              <a:t>Constraints</a:t>
            </a:r>
          </a:p>
        </p:txBody>
      </p:sp>
      <p:sp>
        <p:nvSpPr>
          <p:cNvPr id="27652" name="Text Placeholder 14"/>
          <p:cNvSpPr>
            <a:spLocks noGrp="1"/>
          </p:cNvSpPr>
          <p:nvPr>
            <p:ph type="body" sz="half" idx="3"/>
          </p:nvPr>
        </p:nvSpPr>
        <p:spPr>
          <a:xfrm>
            <a:off x="4645025" y="1860550"/>
            <a:ext cx="4041775" cy="654050"/>
          </a:xfrm>
        </p:spPr>
        <p:txBody>
          <a:bodyPr/>
          <a:lstStyle/>
          <a:p>
            <a:pPr eaLnBrk="1" hangingPunct="1">
              <a:defRPr/>
            </a:pPr>
            <a:r>
              <a:rPr lang="en-US" u="sng" smtClean="0">
                <a:solidFill>
                  <a:schemeClr val="accent4">
                    <a:lumMod val="10000"/>
                  </a:schemeClr>
                </a:solidFill>
              </a:rPr>
              <a:t>Solutions</a:t>
            </a:r>
          </a:p>
        </p:txBody>
      </p:sp>
      <p:sp>
        <p:nvSpPr>
          <p:cNvPr id="27653" name="Content Placeholder 2"/>
          <p:cNvSpPr>
            <a:spLocks noGrp="1"/>
          </p:cNvSpPr>
          <p:nvPr>
            <p:ph sz="quarter" idx="2"/>
          </p:nvPr>
        </p:nvSpPr>
        <p:spPr>
          <a:xfrm>
            <a:off x="457200" y="2514600"/>
            <a:ext cx="4040188" cy="3846513"/>
          </a:xfrm>
        </p:spPr>
        <p:txBody>
          <a:bodyPr/>
          <a:lstStyle/>
          <a:p>
            <a:pPr marL="539750" lvl="1" indent="-174625" eaLnBrk="1" hangingPunct="1">
              <a:spcAft>
                <a:spcPts val="600"/>
              </a:spcAft>
              <a:buFont typeface="Wingdings" pitchFamily="2" charset="2"/>
              <a:buChar char="Ø"/>
              <a:defRPr/>
            </a:pPr>
            <a:r>
              <a:rPr lang="en-GB" dirty="0" smtClean="0">
                <a:solidFill>
                  <a:schemeClr val="accent4">
                    <a:lumMod val="10000"/>
                  </a:schemeClr>
                </a:solidFill>
              </a:rPr>
              <a:t>Survey vessel</a:t>
            </a:r>
          </a:p>
          <a:p>
            <a:pPr marL="539750" lvl="1" indent="-174625" eaLnBrk="1" hangingPunct="1">
              <a:spcAft>
                <a:spcPts val="600"/>
              </a:spcAft>
              <a:buFont typeface="Wingdings" pitchFamily="2" charset="2"/>
              <a:buChar char="Ø"/>
              <a:defRPr/>
            </a:pPr>
            <a:r>
              <a:rPr lang="en-GB" dirty="0" smtClean="0">
                <a:solidFill>
                  <a:schemeClr val="accent4">
                    <a:lumMod val="10000"/>
                  </a:schemeClr>
                </a:solidFill>
              </a:rPr>
              <a:t>Replacement of equipment</a:t>
            </a:r>
          </a:p>
          <a:p>
            <a:pPr marL="539750" lvl="1" indent="-174625" eaLnBrk="1" hangingPunct="1">
              <a:spcAft>
                <a:spcPts val="600"/>
              </a:spcAft>
              <a:buFont typeface="Wingdings" pitchFamily="2" charset="2"/>
              <a:buChar char="Ø"/>
              <a:defRPr/>
            </a:pPr>
            <a:r>
              <a:rPr lang="en-GB" dirty="0" smtClean="0">
                <a:solidFill>
                  <a:schemeClr val="accent4">
                    <a:lumMod val="10000"/>
                  </a:schemeClr>
                </a:solidFill>
              </a:rPr>
              <a:t> Equipment to conduct survey</a:t>
            </a:r>
          </a:p>
          <a:p>
            <a:pPr marL="539750" lvl="1" indent="-174625" eaLnBrk="1" hangingPunct="1">
              <a:spcAft>
                <a:spcPts val="600"/>
              </a:spcAft>
              <a:buFont typeface="Wingdings" pitchFamily="2" charset="2"/>
              <a:buChar char="Ø"/>
              <a:defRPr/>
            </a:pPr>
            <a:r>
              <a:rPr lang="en-GB" dirty="0" smtClean="0">
                <a:solidFill>
                  <a:schemeClr val="accent4">
                    <a:lumMod val="10000"/>
                  </a:schemeClr>
                </a:solidFill>
              </a:rPr>
              <a:t>Unavailability of offset printing for F charts </a:t>
            </a:r>
          </a:p>
          <a:p>
            <a:pPr marL="539750" lvl="1" indent="-174625" eaLnBrk="1" hangingPunct="1">
              <a:spcAft>
                <a:spcPts val="600"/>
              </a:spcAft>
              <a:buFont typeface="Wingdings" pitchFamily="2" charset="2"/>
              <a:buChar char="Ø"/>
              <a:defRPr/>
            </a:pPr>
            <a:endParaRPr lang="en-GB" sz="2200" dirty="0" smtClean="0">
              <a:solidFill>
                <a:schemeClr val="accent4">
                  <a:lumMod val="10000"/>
                </a:schemeClr>
              </a:solidFill>
            </a:endParaRPr>
          </a:p>
        </p:txBody>
      </p:sp>
      <p:sp>
        <p:nvSpPr>
          <p:cNvPr id="27654" name="Content Placeholder 15"/>
          <p:cNvSpPr>
            <a:spLocks noGrp="1"/>
          </p:cNvSpPr>
          <p:nvPr>
            <p:ph sz="quarter" idx="4"/>
          </p:nvPr>
        </p:nvSpPr>
        <p:spPr>
          <a:xfrm>
            <a:off x="4645025" y="2514600"/>
            <a:ext cx="4041775" cy="3846513"/>
          </a:xfrm>
        </p:spPr>
        <p:txBody>
          <a:bodyPr/>
          <a:lstStyle/>
          <a:p>
            <a:pPr eaLnBrk="1" hangingPunct="1">
              <a:defRPr/>
            </a:pPr>
            <a:r>
              <a:rPr lang="en-US" sz="2000" dirty="0" smtClean="0">
                <a:solidFill>
                  <a:schemeClr val="accent4">
                    <a:lumMod val="10000"/>
                  </a:schemeClr>
                </a:solidFill>
              </a:rPr>
              <a:t>Concept of Deployable Geospatial Teams</a:t>
            </a:r>
          </a:p>
          <a:p>
            <a:pPr eaLnBrk="1" hangingPunct="1">
              <a:defRPr/>
            </a:pPr>
            <a:r>
              <a:rPr lang="en-US" sz="2000" dirty="0" smtClean="0">
                <a:solidFill>
                  <a:schemeClr val="accent4">
                    <a:lumMod val="10000"/>
                  </a:schemeClr>
                </a:solidFill>
              </a:rPr>
              <a:t>Proper equipment replacement plan in budget submission</a:t>
            </a:r>
          </a:p>
          <a:p>
            <a:pPr eaLnBrk="1" hangingPunct="1">
              <a:defRPr/>
            </a:pPr>
            <a:r>
              <a:rPr lang="en-US" sz="2000" dirty="0" smtClean="0">
                <a:solidFill>
                  <a:schemeClr val="accent4">
                    <a:lumMod val="10000"/>
                  </a:schemeClr>
                </a:solidFill>
              </a:rPr>
              <a:t>Procurement of survey equipment </a:t>
            </a:r>
          </a:p>
          <a:p>
            <a:pPr eaLnBrk="1" hangingPunct="1">
              <a:defRPr/>
            </a:pPr>
            <a:r>
              <a:rPr lang="en-US" sz="2000" dirty="0" smtClean="0">
                <a:solidFill>
                  <a:schemeClr val="accent4">
                    <a:lumMod val="10000"/>
                  </a:schemeClr>
                </a:solidFill>
              </a:rPr>
              <a:t>Contract for digitization of existing chart folio</a:t>
            </a:r>
          </a:p>
        </p:txBody>
      </p:sp>
      <p:pic>
        <p:nvPicPr>
          <p:cNvPr id="23558" name="Picture 4" descr="C:\Users\user\Documents\Hydrographic Office\images.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316913" y="0"/>
            <a:ext cx="827087"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9" name="Picture 2" descr="C:\Users\user\Documents\AHS Membership\6205 data and sonar head.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067175" y="0"/>
            <a:ext cx="18002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0" name="Picture 8" descr="chart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154863" y="0"/>
            <a:ext cx="1162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1" name="Picture 5" descr="DSC00883"/>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856288" y="0"/>
            <a:ext cx="130810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2" name="Picture 22" descr="sextante"/>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6513" y="0"/>
            <a:ext cx="1368426"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3" name="Picture 9" descr="DSC00885"/>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2700338" y="0"/>
            <a:ext cx="1366837"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3" descr="md-2"/>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1328738" y="0"/>
            <a:ext cx="1371600" cy="1052513"/>
          </a:xfrm>
          <a:prstGeom prst="rect">
            <a:avLst/>
          </a:prstGeom>
          <a:noFill/>
          <a:effectLst>
            <a:outerShdw dist="107763" dir="8100000" sx="1000" sy="1000" algn="ctr" rotWithShape="0">
              <a:srgbClr val="808080"/>
            </a:outerShdw>
          </a:effectLst>
        </p:spPr>
      </p:pic>
      <p:sp>
        <p:nvSpPr>
          <p:cNvPr id="27662" name="TextBox 10"/>
          <p:cNvSpPr txBox="1">
            <a:spLocks noChangeArrowheads="1"/>
          </p:cNvSpPr>
          <p:nvPr/>
        </p:nvSpPr>
        <p:spPr bwMode="auto">
          <a:xfrm>
            <a:off x="0" y="1208088"/>
            <a:ext cx="9144000" cy="492125"/>
          </a:xfrm>
          <a:prstGeom prst="rect">
            <a:avLst/>
          </a:prstGeom>
          <a:noFill/>
          <a:ln w="9525">
            <a:noFill/>
            <a:miter lim="800000"/>
            <a:headEnd/>
            <a:tailEnd/>
          </a:ln>
        </p:spPr>
        <p:txBody>
          <a:bodyPr>
            <a:spAutoFit/>
          </a:bodyPr>
          <a:lstStyle/>
          <a:p>
            <a:pPr>
              <a:defRPr/>
            </a:pPr>
            <a:r>
              <a:rPr lang="en-US" sz="2600" b="1" u="sng" dirty="0">
                <a:solidFill>
                  <a:schemeClr val="accent4">
                    <a:lumMod val="10000"/>
                  </a:schemeClr>
                </a:solidFill>
              </a:rPr>
              <a:t>Current Difficulties Being Faced</a:t>
            </a:r>
          </a:p>
        </p:txBody>
      </p:sp>
    </p:spTree>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2"/>
          <p:cNvSpPr>
            <a:spLocks noGrp="1"/>
          </p:cNvSpPr>
          <p:nvPr>
            <p:ph type="title"/>
          </p:nvPr>
        </p:nvSpPr>
        <p:spPr>
          <a:xfrm>
            <a:off x="457200" y="704850"/>
            <a:ext cx="8229600" cy="1143000"/>
          </a:xfrm>
        </p:spPr>
        <p:txBody>
          <a:bodyPr/>
          <a:lstStyle/>
          <a:p>
            <a:pPr eaLnBrk="1" hangingPunct="1">
              <a:defRPr/>
            </a:pPr>
            <a:endParaRPr lang="en-US" dirty="0" smtClean="0">
              <a:solidFill>
                <a:schemeClr val="accent4">
                  <a:lumMod val="10000"/>
                </a:schemeClr>
              </a:solidFill>
            </a:endParaRPr>
          </a:p>
        </p:txBody>
      </p:sp>
      <p:sp>
        <p:nvSpPr>
          <p:cNvPr id="27651" name="Text Placeholder 13"/>
          <p:cNvSpPr>
            <a:spLocks noGrp="1"/>
          </p:cNvSpPr>
          <p:nvPr>
            <p:ph type="body" idx="1"/>
          </p:nvPr>
        </p:nvSpPr>
        <p:spPr>
          <a:xfrm>
            <a:off x="457200" y="1855788"/>
            <a:ext cx="4040188" cy="658812"/>
          </a:xfrm>
        </p:spPr>
        <p:txBody>
          <a:bodyPr/>
          <a:lstStyle/>
          <a:p>
            <a:pPr eaLnBrk="1" hangingPunct="1">
              <a:defRPr/>
            </a:pPr>
            <a:r>
              <a:rPr lang="en-US" u="sng" dirty="0" smtClean="0">
                <a:solidFill>
                  <a:schemeClr val="accent4">
                    <a:lumMod val="10000"/>
                  </a:schemeClr>
                </a:solidFill>
              </a:rPr>
              <a:t>Problems</a:t>
            </a:r>
          </a:p>
        </p:txBody>
      </p:sp>
      <p:sp>
        <p:nvSpPr>
          <p:cNvPr id="27652" name="Text Placeholder 14"/>
          <p:cNvSpPr>
            <a:spLocks noGrp="1"/>
          </p:cNvSpPr>
          <p:nvPr>
            <p:ph type="body" sz="half" idx="3"/>
          </p:nvPr>
        </p:nvSpPr>
        <p:spPr>
          <a:xfrm>
            <a:off x="4645025" y="1860550"/>
            <a:ext cx="4041775" cy="654050"/>
          </a:xfrm>
        </p:spPr>
        <p:txBody>
          <a:bodyPr/>
          <a:lstStyle/>
          <a:p>
            <a:pPr eaLnBrk="1" hangingPunct="1">
              <a:defRPr/>
            </a:pPr>
            <a:r>
              <a:rPr lang="en-US" u="sng" smtClean="0">
                <a:solidFill>
                  <a:schemeClr val="accent4">
                    <a:lumMod val="10000"/>
                  </a:schemeClr>
                </a:solidFill>
              </a:rPr>
              <a:t>Solutions</a:t>
            </a:r>
          </a:p>
        </p:txBody>
      </p:sp>
      <p:sp>
        <p:nvSpPr>
          <p:cNvPr id="27653" name="Content Placeholder 2"/>
          <p:cNvSpPr>
            <a:spLocks noGrp="1"/>
          </p:cNvSpPr>
          <p:nvPr>
            <p:ph sz="quarter" idx="2"/>
          </p:nvPr>
        </p:nvSpPr>
        <p:spPr>
          <a:xfrm>
            <a:off x="457200" y="2514600"/>
            <a:ext cx="4040188" cy="3846513"/>
          </a:xfrm>
        </p:spPr>
        <p:txBody>
          <a:bodyPr/>
          <a:lstStyle/>
          <a:p>
            <a:pPr marL="539750" lvl="1" indent="-174625" eaLnBrk="1" hangingPunct="1">
              <a:spcAft>
                <a:spcPts val="600"/>
              </a:spcAft>
              <a:buFont typeface="Wingdings" pitchFamily="2" charset="2"/>
              <a:buChar char="Ø"/>
              <a:defRPr/>
            </a:pPr>
            <a:r>
              <a:rPr lang="en-GB" dirty="0" smtClean="0">
                <a:solidFill>
                  <a:schemeClr val="accent4">
                    <a:lumMod val="10000"/>
                  </a:schemeClr>
                </a:solidFill>
              </a:rPr>
              <a:t>Survey vessel</a:t>
            </a:r>
          </a:p>
          <a:p>
            <a:pPr marL="539750" lvl="1" indent="-174625" eaLnBrk="1" hangingPunct="1">
              <a:spcAft>
                <a:spcPts val="600"/>
              </a:spcAft>
              <a:buFont typeface="Wingdings" pitchFamily="2" charset="2"/>
              <a:buChar char="Ø"/>
              <a:defRPr/>
            </a:pPr>
            <a:r>
              <a:rPr lang="en-GB" dirty="0" smtClean="0">
                <a:solidFill>
                  <a:schemeClr val="accent4">
                    <a:lumMod val="10000"/>
                  </a:schemeClr>
                </a:solidFill>
              </a:rPr>
              <a:t>Replacement of equipment</a:t>
            </a:r>
          </a:p>
          <a:p>
            <a:pPr marL="539750" lvl="1" indent="-174625" eaLnBrk="1" hangingPunct="1">
              <a:spcAft>
                <a:spcPts val="600"/>
              </a:spcAft>
              <a:buFont typeface="Wingdings" pitchFamily="2" charset="2"/>
              <a:buChar char="Ø"/>
              <a:defRPr/>
            </a:pPr>
            <a:r>
              <a:rPr lang="en-GB" dirty="0" smtClean="0">
                <a:solidFill>
                  <a:schemeClr val="accent4">
                    <a:lumMod val="10000"/>
                  </a:schemeClr>
                </a:solidFill>
              </a:rPr>
              <a:t> Equipment to conduct survey</a:t>
            </a:r>
          </a:p>
          <a:p>
            <a:pPr marL="539750" lvl="1" indent="-174625" eaLnBrk="1" hangingPunct="1">
              <a:spcAft>
                <a:spcPts val="600"/>
              </a:spcAft>
              <a:buFont typeface="Wingdings" pitchFamily="2" charset="2"/>
              <a:buChar char="Ø"/>
              <a:defRPr/>
            </a:pPr>
            <a:r>
              <a:rPr lang="en-GB" dirty="0" smtClean="0">
                <a:solidFill>
                  <a:schemeClr val="accent4">
                    <a:lumMod val="10000"/>
                  </a:schemeClr>
                </a:solidFill>
              </a:rPr>
              <a:t>Unavailability of offset printing for F chart folio</a:t>
            </a:r>
          </a:p>
          <a:p>
            <a:pPr marL="539750" lvl="1" indent="-174625" eaLnBrk="1" hangingPunct="1">
              <a:spcAft>
                <a:spcPts val="600"/>
              </a:spcAft>
              <a:buFont typeface="Wingdings" pitchFamily="2" charset="2"/>
              <a:buChar char="Ø"/>
              <a:defRPr/>
            </a:pPr>
            <a:r>
              <a:rPr lang="en-GB" dirty="0" smtClean="0">
                <a:solidFill>
                  <a:schemeClr val="accent4">
                    <a:lumMod val="10000"/>
                  </a:schemeClr>
                </a:solidFill>
              </a:rPr>
              <a:t>Current  strength to operational area ratio </a:t>
            </a:r>
          </a:p>
          <a:p>
            <a:pPr marL="539750" lvl="1" indent="-174625" eaLnBrk="1" hangingPunct="1">
              <a:spcAft>
                <a:spcPts val="600"/>
              </a:spcAft>
              <a:buFont typeface="Wingdings" pitchFamily="2" charset="2"/>
              <a:buChar char="Ø"/>
              <a:defRPr/>
            </a:pPr>
            <a:endParaRPr lang="en-GB" sz="2200" dirty="0" smtClean="0">
              <a:solidFill>
                <a:schemeClr val="accent4">
                  <a:lumMod val="10000"/>
                </a:schemeClr>
              </a:solidFill>
            </a:endParaRPr>
          </a:p>
        </p:txBody>
      </p:sp>
      <p:sp>
        <p:nvSpPr>
          <p:cNvPr id="27654" name="Content Placeholder 15"/>
          <p:cNvSpPr>
            <a:spLocks noGrp="1"/>
          </p:cNvSpPr>
          <p:nvPr>
            <p:ph sz="quarter" idx="4"/>
          </p:nvPr>
        </p:nvSpPr>
        <p:spPr>
          <a:xfrm>
            <a:off x="4645025" y="2514600"/>
            <a:ext cx="4041775" cy="3846513"/>
          </a:xfrm>
        </p:spPr>
        <p:txBody>
          <a:bodyPr/>
          <a:lstStyle/>
          <a:p>
            <a:pPr eaLnBrk="1" hangingPunct="1">
              <a:defRPr/>
            </a:pPr>
            <a:r>
              <a:rPr lang="en-US" sz="2000" dirty="0" smtClean="0">
                <a:solidFill>
                  <a:schemeClr val="accent4">
                    <a:lumMod val="10000"/>
                  </a:schemeClr>
                </a:solidFill>
              </a:rPr>
              <a:t>Concept of Deployable Geospatial Teams</a:t>
            </a:r>
          </a:p>
          <a:p>
            <a:pPr eaLnBrk="1" hangingPunct="1">
              <a:defRPr/>
            </a:pPr>
            <a:r>
              <a:rPr lang="en-US" sz="2000" dirty="0" smtClean="0">
                <a:solidFill>
                  <a:schemeClr val="accent4">
                    <a:lumMod val="10000"/>
                  </a:schemeClr>
                </a:solidFill>
              </a:rPr>
              <a:t>Proper equipment replacement plan in budget submission</a:t>
            </a:r>
          </a:p>
          <a:p>
            <a:pPr eaLnBrk="1" hangingPunct="1">
              <a:defRPr/>
            </a:pPr>
            <a:r>
              <a:rPr lang="en-US" sz="2000" dirty="0" smtClean="0">
                <a:solidFill>
                  <a:schemeClr val="accent4">
                    <a:lumMod val="10000"/>
                  </a:schemeClr>
                </a:solidFill>
              </a:rPr>
              <a:t>Procurement of survey vessel and equipment </a:t>
            </a:r>
          </a:p>
          <a:p>
            <a:pPr eaLnBrk="1" hangingPunct="1">
              <a:defRPr/>
            </a:pPr>
            <a:r>
              <a:rPr lang="en-US" sz="2000" dirty="0" smtClean="0">
                <a:solidFill>
                  <a:schemeClr val="accent4">
                    <a:lumMod val="10000"/>
                  </a:schemeClr>
                </a:solidFill>
              </a:rPr>
              <a:t>Contract for digitization of existing chart folio</a:t>
            </a:r>
          </a:p>
          <a:p>
            <a:pPr eaLnBrk="1" hangingPunct="1">
              <a:defRPr/>
            </a:pPr>
            <a:r>
              <a:rPr lang="en-US" sz="2000" dirty="0" smtClean="0">
                <a:solidFill>
                  <a:schemeClr val="accent4">
                    <a:lumMod val="10000"/>
                  </a:schemeClr>
                </a:solidFill>
              </a:rPr>
              <a:t>Restructure of FHO</a:t>
            </a:r>
          </a:p>
        </p:txBody>
      </p:sp>
      <p:pic>
        <p:nvPicPr>
          <p:cNvPr id="24583" name="Picture 4" descr="C:\Users\user\Documents\Hydrographic Office\images.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316913" y="0"/>
            <a:ext cx="827087"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4" name="Picture 2" descr="C:\Users\user\Documents\AHS Membership\6205 data and sonar head.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067175" y="0"/>
            <a:ext cx="18002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5" name="Picture 8" descr="chart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154863" y="0"/>
            <a:ext cx="1162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6" name="Picture 5" descr="DSC00883"/>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856288" y="0"/>
            <a:ext cx="130810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7" name="Picture 22" descr="sextante"/>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6513" y="0"/>
            <a:ext cx="1368426"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8" name="Picture 9" descr="DSC00885"/>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2700338" y="0"/>
            <a:ext cx="1366837"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3" descr="md-2"/>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1328738" y="0"/>
            <a:ext cx="1371600" cy="1052513"/>
          </a:xfrm>
          <a:prstGeom prst="rect">
            <a:avLst/>
          </a:prstGeom>
          <a:noFill/>
          <a:effectLst>
            <a:outerShdw dist="107763" dir="8100000" sx="1000" sy="1000" algn="ctr" rotWithShape="0">
              <a:srgbClr val="808080"/>
            </a:outerShdw>
          </a:effectLst>
        </p:spPr>
      </p:pic>
    </p:spTree>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Content Placeholder 2"/>
          <p:cNvSpPr>
            <a:spLocks noGrp="1"/>
          </p:cNvSpPr>
          <p:nvPr>
            <p:ph idx="1"/>
          </p:nvPr>
        </p:nvSpPr>
        <p:spPr>
          <a:xfrm>
            <a:off x="2571750" y="2571750"/>
            <a:ext cx="4175125" cy="792163"/>
          </a:xfrm>
        </p:spPr>
        <p:txBody>
          <a:bodyPr>
            <a:normAutofit fontScale="77500" lnSpcReduction="20000"/>
          </a:bodyPr>
          <a:lstStyle/>
          <a:p>
            <a:pPr marL="274320" indent="-274320" algn="ctr" eaLnBrk="1" fontAlgn="auto" hangingPunct="1">
              <a:lnSpc>
                <a:spcPct val="120000"/>
              </a:lnSpc>
              <a:spcBef>
                <a:spcPct val="0"/>
              </a:spcBef>
              <a:spcAft>
                <a:spcPts val="0"/>
              </a:spcAft>
              <a:buClr>
                <a:schemeClr val="accent3"/>
              </a:buClr>
              <a:buFont typeface="Wingdings 2" pitchFamily="18" charset="2"/>
              <a:buNone/>
              <a:defRPr/>
            </a:pPr>
            <a:r>
              <a:rPr lang="en-GB" sz="5400" b="1" dirty="0" smtClean="0">
                <a:solidFill>
                  <a:schemeClr val="accent4">
                    <a:lumMod val="10000"/>
                  </a:schemeClr>
                </a:solidFill>
              </a:rPr>
              <a:t>QUESTIONS?</a:t>
            </a:r>
          </a:p>
        </p:txBody>
      </p:sp>
      <p:pic>
        <p:nvPicPr>
          <p:cNvPr id="25603" name="Picture 4" descr="C:\Users\user\Documents\Hydrographic Office\images.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316913" y="0"/>
            <a:ext cx="827087"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4" name="Picture 2" descr="C:\Users\user\Documents\AHS Membership\6205 data and sonar head.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067175" y="0"/>
            <a:ext cx="18002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8" descr="chart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154863" y="0"/>
            <a:ext cx="1162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6" name="Picture 5" descr="DSC00883"/>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856288" y="0"/>
            <a:ext cx="130810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7" name="Picture 22" descr="sextante"/>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6513" y="0"/>
            <a:ext cx="1368426"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8" name="Picture 9" descr="DSC00885"/>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2700338" y="0"/>
            <a:ext cx="1366837"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3" descr="md-2"/>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1328738" y="0"/>
            <a:ext cx="1371600" cy="1052513"/>
          </a:xfrm>
          <a:prstGeom prst="rect">
            <a:avLst/>
          </a:prstGeom>
          <a:noFill/>
          <a:effectLst>
            <a:outerShdw dist="107763" dir="8100000" sx="1000" sy="1000" algn="ctr" rotWithShape="0">
              <a:srgbClr val="808080"/>
            </a:outerShdw>
          </a:effectLst>
        </p:spPr>
      </p:pic>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defRPr/>
            </a:pPr>
            <a:endParaRPr lang="en-GB" sz="3200" smtClean="0">
              <a:solidFill>
                <a:schemeClr val="tx1"/>
              </a:solidFill>
            </a:endParaRPr>
          </a:p>
        </p:txBody>
      </p:sp>
      <p:sp>
        <p:nvSpPr>
          <p:cNvPr id="3" name="Content Placeholder 2"/>
          <p:cNvSpPr>
            <a:spLocks noGrp="1"/>
          </p:cNvSpPr>
          <p:nvPr>
            <p:ph idx="1"/>
          </p:nvPr>
        </p:nvSpPr>
        <p:spPr>
          <a:xfrm>
            <a:off x="428625" y="1268413"/>
            <a:ext cx="8229600" cy="4389437"/>
          </a:xfrm>
        </p:spPr>
        <p:txBody>
          <a:bodyPr>
            <a:normAutofit/>
          </a:bodyPr>
          <a:lstStyle/>
          <a:p>
            <a:pPr marL="274320" indent="-274320" algn="ctr" eaLnBrk="1" fontAlgn="auto" hangingPunct="1">
              <a:spcAft>
                <a:spcPts val="0"/>
              </a:spcAft>
              <a:buClr>
                <a:schemeClr val="accent3"/>
              </a:buClr>
              <a:buFont typeface="Wingdings 2"/>
              <a:buNone/>
              <a:defRPr/>
            </a:pPr>
            <a:endParaRPr lang="en-GB" sz="6000" b="1" u="sng" dirty="0" smtClean="0">
              <a:effectLst>
                <a:outerShdw blurRad="38100" dist="38100" dir="2700000" algn="tl">
                  <a:srgbClr val="000000">
                    <a:alpha val="43137"/>
                  </a:srgbClr>
                </a:outerShdw>
              </a:effectLst>
            </a:endParaRPr>
          </a:p>
          <a:p>
            <a:pPr marL="274320" indent="-274320" algn="ctr" eaLnBrk="1" fontAlgn="auto" hangingPunct="1">
              <a:spcAft>
                <a:spcPts val="0"/>
              </a:spcAft>
              <a:buClr>
                <a:schemeClr val="accent3"/>
              </a:buClr>
              <a:buFont typeface="Wingdings 2"/>
              <a:buNone/>
              <a:defRPr/>
            </a:pPr>
            <a:r>
              <a:rPr lang="en-GB" sz="6000" b="1" u="sng" dirty="0" smtClean="0">
                <a:solidFill>
                  <a:schemeClr val="bg2">
                    <a:lumMod val="25000"/>
                  </a:schemeClr>
                </a:solidFill>
                <a:effectLst>
                  <a:outerShdw blurRad="38100" dist="38100" dir="2700000" algn="tl">
                    <a:srgbClr val="000000">
                      <a:alpha val="43137"/>
                    </a:srgbClr>
                  </a:outerShdw>
                </a:effectLst>
              </a:rPr>
              <a:t>FHO OVERVIEW</a:t>
            </a:r>
            <a:endParaRPr lang="en-GB" sz="6000" b="1" u="sng" dirty="0">
              <a:solidFill>
                <a:schemeClr val="bg2">
                  <a:lumMod val="25000"/>
                </a:schemeClr>
              </a:solidFill>
              <a:effectLst>
                <a:outerShdw blurRad="38100" dist="38100" dir="2700000" algn="tl">
                  <a:srgbClr val="000000">
                    <a:alpha val="43137"/>
                  </a:srgbClr>
                </a:outerShdw>
              </a:effectLst>
            </a:endParaRPr>
          </a:p>
        </p:txBody>
      </p:sp>
      <p:pic>
        <p:nvPicPr>
          <p:cNvPr id="5124" name="Picture 4" descr="C:\Users\user\Documents\Hydrographic Office\images.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316913" y="0"/>
            <a:ext cx="827087"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2" descr="C:\Users\user\Documents\AHS Membership\6205 data and sonar head.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067175" y="0"/>
            <a:ext cx="18002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8" descr="chart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154863" y="0"/>
            <a:ext cx="1162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5" descr="DSC00883"/>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856288" y="0"/>
            <a:ext cx="130810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18" descr="sextante"/>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6513" y="0"/>
            <a:ext cx="1368426"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9" name="Picture 9" descr="DSC00885"/>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2700338" y="0"/>
            <a:ext cx="1366837"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3" descr="md-2"/>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1328738" y="0"/>
            <a:ext cx="1371600" cy="1052513"/>
          </a:xfrm>
          <a:prstGeom prst="rect">
            <a:avLst/>
          </a:prstGeom>
          <a:noFill/>
          <a:effectLst>
            <a:outerShdw dist="107763" dir="8100000" sx="1000" sy="1000" algn="ctr" rotWithShape="0">
              <a:srgbClr val="808080"/>
            </a:outerShdw>
          </a:effectLst>
        </p:spPr>
      </p:pic>
      <p:pic>
        <p:nvPicPr>
          <p:cNvPr id="5131" name="Picture 11" descr="F:\survey picture\korea 2nd day visit 2014\IMG_0001.JPG"/>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0" y="4438650"/>
            <a:ext cx="3071813" cy="24193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5132" name="Picture 12" descr="F:\survey picture\malolo\007.JPG"/>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a:off x="3071813" y="4446588"/>
            <a:ext cx="3214687" cy="24114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5133" name="Picture 13" descr="F:\survey picture\wakaya\024.JPG"/>
          <p:cNvPicPr>
            <a:picLocks noChangeAspect="1" noChangeArrowheads="1"/>
          </p:cNvPicPr>
          <p:nvPr/>
        </p:nvPicPr>
        <p:blipFill>
          <a:blip r:embed="rId11" cstate="email">
            <a:extLst>
              <a:ext uri="{28A0092B-C50C-407E-A947-70E740481C1C}">
                <a14:useLocalDpi xmlns:a14="http://schemas.microsoft.com/office/drawing/2010/main"/>
              </a:ext>
            </a:extLst>
          </a:blip>
          <a:srcRect/>
          <a:stretch>
            <a:fillRect/>
          </a:stretch>
        </p:blipFill>
        <p:spPr bwMode="auto">
          <a:xfrm>
            <a:off x="6286500" y="4429125"/>
            <a:ext cx="2857500" cy="2428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985838"/>
            <a:ext cx="9144000" cy="4283075"/>
          </a:xfrm>
          <a:prstGeom prst="rect">
            <a:avLst/>
          </a:prstGeom>
          <a:noFill/>
        </p:spPr>
        <p:txBody>
          <a:bodyPr>
            <a:spAutoFit/>
          </a:bodyPr>
          <a:lstStyle/>
          <a:p>
            <a:pPr fontAlgn="auto">
              <a:spcBef>
                <a:spcPts val="0"/>
              </a:spcBef>
              <a:spcAft>
                <a:spcPts val="0"/>
              </a:spcAft>
              <a:defRPr/>
            </a:pPr>
            <a:r>
              <a:rPr lang="en-GB" sz="2400" b="1" u="sng" dirty="0">
                <a:solidFill>
                  <a:schemeClr val="accent4">
                    <a:lumMod val="10000"/>
                  </a:schemeClr>
                </a:solidFill>
              </a:rPr>
              <a:t>Roles &amp; Responsibilities</a:t>
            </a:r>
            <a:r>
              <a:rPr lang="en-GB" sz="3600" b="1" u="sng" dirty="0">
                <a:solidFill>
                  <a:schemeClr val="accent4">
                    <a:lumMod val="10000"/>
                  </a:schemeClr>
                </a:solidFill>
                <a:latin typeface="+mj-lt"/>
              </a:rPr>
              <a:t> </a:t>
            </a:r>
          </a:p>
          <a:p>
            <a:pPr marL="342900" indent="-342900" fontAlgn="auto">
              <a:spcBef>
                <a:spcPts val="0"/>
              </a:spcBef>
              <a:spcAft>
                <a:spcPts val="1000"/>
              </a:spcAft>
              <a:buFontTx/>
              <a:buAutoNum type="arabicPeriod"/>
              <a:defRPr/>
            </a:pPr>
            <a:r>
              <a:rPr lang="en-GB" dirty="0">
                <a:solidFill>
                  <a:schemeClr val="accent4">
                    <a:lumMod val="10000"/>
                  </a:schemeClr>
                </a:solidFill>
              </a:rPr>
              <a:t>To collect with systematic surveys at sea and along the coast geo -referenced data related to:</a:t>
            </a:r>
          </a:p>
          <a:p>
            <a:pPr marL="536575" indent="-274638" fontAlgn="auto">
              <a:spcBef>
                <a:spcPts val="0"/>
              </a:spcBef>
              <a:spcAft>
                <a:spcPts val="600"/>
              </a:spcAft>
              <a:buClr>
                <a:schemeClr val="accent3"/>
              </a:buClr>
              <a:buFont typeface="Wingdings" pitchFamily="2" charset="2"/>
              <a:buChar char="Ø"/>
              <a:defRPr/>
            </a:pPr>
            <a:r>
              <a:rPr lang="en-GB" dirty="0">
                <a:solidFill>
                  <a:schemeClr val="accent4">
                    <a:lumMod val="10000"/>
                  </a:schemeClr>
                </a:solidFill>
              </a:rPr>
              <a:t>Aids to navigation and port survey updates </a:t>
            </a:r>
          </a:p>
          <a:p>
            <a:pPr marL="536575" indent="-274638" fontAlgn="auto">
              <a:spcBef>
                <a:spcPts val="0"/>
              </a:spcBef>
              <a:spcAft>
                <a:spcPts val="600"/>
              </a:spcAft>
              <a:buClr>
                <a:schemeClr val="accent3"/>
              </a:buClr>
              <a:buFont typeface="Wingdings" pitchFamily="2" charset="2"/>
              <a:buChar char="Ø"/>
              <a:defRPr/>
            </a:pPr>
            <a:r>
              <a:rPr lang="en-GB" dirty="0">
                <a:solidFill>
                  <a:schemeClr val="accent4">
                    <a:lumMod val="10000"/>
                  </a:schemeClr>
                </a:solidFill>
              </a:rPr>
              <a:t>Depths of the area encompassed within Fiji’s EEZ and of national interest </a:t>
            </a:r>
          </a:p>
          <a:p>
            <a:pPr marL="536575" indent="-274638" fontAlgn="auto">
              <a:spcBef>
                <a:spcPts val="0"/>
              </a:spcBef>
              <a:spcAft>
                <a:spcPts val="600"/>
              </a:spcAft>
              <a:buClr>
                <a:schemeClr val="accent3"/>
              </a:buClr>
              <a:buFont typeface="Wingdings" pitchFamily="2" charset="2"/>
              <a:buChar char="Ø"/>
              <a:defRPr/>
            </a:pPr>
            <a:r>
              <a:rPr lang="en-GB" dirty="0">
                <a:solidFill>
                  <a:schemeClr val="accent4">
                    <a:lumMod val="10000"/>
                  </a:schemeClr>
                </a:solidFill>
              </a:rPr>
              <a:t>Sea bottom composition</a:t>
            </a:r>
          </a:p>
          <a:p>
            <a:pPr marL="536575" indent="-274638" fontAlgn="auto">
              <a:spcBef>
                <a:spcPts val="0"/>
              </a:spcBef>
              <a:spcAft>
                <a:spcPts val="600"/>
              </a:spcAft>
              <a:buClr>
                <a:schemeClr val="accent3"/>
              </a:buClr>
              <a:buFont typeface="Wingdings" pitchFamily="2" charset="2"/>
              <a:buChar char="Ø"/>
              <a:defRPr/>
            </a:pPr>
            <a:r>
              <a:rPr lang="en-GB" dirty="0">
                <a:solidFill>
                  <a:schemeClr val="accent4">
                    <a:lumMod val="10000"/>
                  </a:schemeClr>
                </a:solidFill>
              </a:rPr>
              <a:t>Tides and currents</a:t>
            </a:r>
          </a:p>
          <a:p>
            <a:pPr marL="536575" indent="-274638" fontAlgn="auto">
              <a:spcBef>
                <a:spcPts val="0"/>
              </a:spcBef>
              <a:spcAft>
                <a:spcPts val="600"/>
              </a:spcAft>
              <a:buClr>
                <a:schemeClr val="accent3"/>
              </a:buClr>
              <a:buFont typeface="Wingdings" pitchFamily="2" charset="2"/>
              <a:buChar char="Ø"/>
              <a:defRPr/>
            </a:pPr>
            <a:r>
              <a:rPr lang="en-GB" dirty="0">
                <a:solidFill>
                  <a:schemeClr val="accent4">
                    <a:lumMod val="10000"/>
                  </a:schemeClr>
                </a:solidFill>
              </a:rPr>
              <a:t>Physical properties of water column</a:t>
            </a:r>
          </a:p>
          <a:p>
            <a:pPr marL="536575" indent="-274638" fontAlgn="auto">
              <a:spcBef>
                <a:spcPts val="0"/>
              </a:spcBef>
              <a:spcAft>
                <a:spcPts val="600"/>
              </a:spcAft>
              <a:buClr>
                <a:schemeClr val="accent3"/>
              </a:buClr>
              <a:buFont typeface="Wingdings" pitchFamily="2" charset="2"/>
              <a:buChar char="Ø"/>
              <a:defRPr/>
            </a:pPr>
            <a:r>
              <a:rPr lang="en-GB" dirty="0">
                <a:solidFill>
                  <a:schemeClr val="accent4">
                    <a:lumMod val="10000"/>
                  </a:schemeClr>
                </a:solidFill>
              </a:rPr>
              <a:t>Magnetic properties of the oceanic earths crust within Fiji waters</a:t>
            </a:r>
          </a:p>
          <a:p>
            <a:pPr fontAlgn="auto">
              <a:spcBef>
                <a:spcPts val="0"/>
              </a:spcBef>
              <a:spcAft>
                <a:spcPts val="0"/>
              </a:spcAft>
              <a:defRPr/>
            </a:pPr>
            <a:endParaRPr lang="en-GB" sz="1600" dirty="0">
              <a:solidFill>
                <a:schemeClr val="accent4">
                  <a:lumMod val="10000"/>
                </a:schemeClr>
              </a:solidFill>
            </a:endParaRPr>
          </a:p>
          <a:p>
            <a:pPr fontAlgn="auto">
              <a:spcBef>
                <a:spcPts val="0"/>
              </a:spcBef>
              <a:spcAft>
                <a:spcPts val="0"/>
              </a:spcAft>
              <a:defRPr/>
            </a:pPr>
            <a:endParaRPr lang="en-GB" sz="1600" dirty="0">
              <a:solidFill>
                <a:schemeClr val="accent4">
                  <a:lumMod val="10000"/>
                </a:schemeClr>
              </a:solidFill>
            </a:endParaRPr>
          </a:p>
        </p:txBody>
      </p:sp>
      <p:cxnSp>
        <p:nvCxnSpPr>
          <p:cNvPr id="17" name="Straight Connector 16"/>
          <p:cNvCxnSpPr/>
          <p:nvPr/>
        </p:nvCxnSpPr>
        <p:spPr>
          <a:xfrm>
            <a:off x="0" y="0"/>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6148" name="Picture 4" descr="C:\Users\user\Documents\Hydrographic Office\images.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316913" y="0"/>
            <a:ext cx="827087"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2" descr="C:\Users\user\Documents\AHS Membership\6205 data and sonar head.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067175" y="0"/>
            <a:ext cx="18002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8" descr="chart2"/>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7154863" y="0"/>
            <a:ext cx="1162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Picture 5" descr="DSC00883"/>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5856288" y="0"/>
            <a:ext cx="130810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2" name="Picture 22" descr="sextante"/>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36513" y="0"/>
            <a:ext cx="1368426"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3" name="Picture 9" descr="DSC00885"/>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2700338" y="0"/>
            <a:ext cx="1366837"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3" descr="md-2"/>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1328738" y="0"/>
            <a:ext cx="1371600" cy="1052513"/>
          </a:xfrm>
          <a:prstGeom prst="rect">
            <a:avLst/>
          </a:prstGeom>
          <a:noFill/>
          <a:effectLst>
            <a:outerShdw dist="107763" dir="8100000" sx="1000" sy="1000" algn="ctr" rotWithShape="0">
              <a:srgbClr val="808080"/>
            </a:outerShdw>
          </a:effectLst>
        </p:spPr>
      </p:pic>
      <p:sp>
        <p:nvSpPr>
          <p:cNvPr id="11" name="Rectangle 10"/>
          <p:cNvSpPr/>
          <p:nvPr/>
        </p:nvSpPr>
        <p:spPr>
          <a:xfrm>
            <a:off x="0" y="4652963"/>
            <a:ext cx="8388350" cy="2913062"/>
          </a:xfrm>
          <a:prstGeom prst="rect">
            <a:avLst/>
          </a:prstGeom>
        </p:spPr>
        <p:txBody>
          <a:bodyPr>
            <a:spAutoFit/>
          </a:bodyPr>
          <a:lstStyle/>
          <a:p>
            <a:pPr marL="261938" indent="-261938" fontAlgn="auto">
              <a:spcBef>
                <a:spcPts val="0"/>
              </a:spcBef>
              <a:spcAft>
                <a:spcPts val="1000"/>
              </a:spcAft>
              <a:defRPr/>
            </a:pPr>
            <a:r>
              <a:rPr lang="en-GB" sz="2000" dirty="0">
                <a:solidFill>
                  <a:schemeClr val="accent4">
                    <a:lumMod val="10000"/>
                  </a:schemeClr>
                </a:solidFill>
              </a:rPr>
              <a:t>2. To process the information collected in order to create organized databases capable of feeding the production of thematic maps, nautical charts and other types of documentation for the following most common uses: </a:t>
            </a:r>
          </a:p>
          <a:p>
            <a:pPr marL="342900" indent="-80963" fontAlgn="auto">
              <a:spcBef>
                <a:spcPts val="0"/>
              </a:spcBef>
              <a:spcAft>
                <a:spcPts val="600"/>
              </a:spcAft>
              <a:buClr>
                <a:schemeClr val="accent3"/>
              </a:buClr>
              <a:buFont typeface="Wingdings" pitchFamily="2" charset="2"/>
              <a:buChar char="Ø"/>
              <a:defRPr/>
            </a:pPr>
            <a:r>
              <a:rPr lang="en-GB" sz="2000" dirty="0">
                <a:solidFill>
                  <a:schemeClr val="accent4">
                    <a:lumMod val="10000"/>
                  </a:schemeClr>
                </a:solidFill>
              </a:rPr>
              <a:t> Maritime navigation and traffic control </a:t>
            </a:r>
          </a:p>
          <a:p>
            <a:pPr marL="342900" indent="-80963" fontAlgn="auto">
              <a:spcBef>
                <a:spcPts val="0"/>
              </a:spcBef>
              <a:spcAft>
                <a:spcPts val="600"/>
              </a:spcAft>
              <a:buClr>
                <a:schemeClr val="accent3"/>
              </a:buClr>
              <a:buFont typeface="Wingdings" pitchFamily="2" charset="2"/>
              <a:buChar char="Ø"/>
              <a:defRPr/>
            </a:pPr>
            <a:r>
              <a:rPr lang="en-GB" sz="2000" dirty="0">
                <a:solidFill>
                  <a:schemeClr val="accent4">
                    <a:lumMod val="10000"/>
                  </a:schemeClr>
                </a:solidFill>
              </a:rPr>
              <a:t> Naval operations </a:t>
            </a:r>
          </a:p>
          <a:p>
            <a:pPr marL="342900" indent="-80963" fontAlgn="auto">
              <a:spcBef>
                <a:spcPts val="0"/>
              </a:spcBef>
              <a:spcAft>
                <a:spcPts val="600"/>
              </a:spcAft>
              <a:defRPr/>
            </a:pPr>
            <a:endParaRPr lang="en-GB" sz="2000" dirty="0">
              <a:solidFill>
                <a:schemeClr val="accent4">
                  <a:lumMod val="10000"/>
                </a:schemeClr>
              </a:solidFill>
            </a:endParaRPr>
          </a:p>
          <a:p>
            <a:pPr marL="342900" indent="-80963" fontAlgn="auto">
              <a:spcBef>
                <a:spcPts val="0"/>
              </a:spcBef>
              <a:spcAft>
                <a:spcPts val="600"/>
              </a:spcAft>
              <a:defRPr/>
            </a:pPr>
            <a:endParaRPr lang="en-GB" sz="2000" dirty="0">
              <a:solidFill>
                <a:schemeClr val="accent4">
                  <a:lumMod val="10000"/>
                </a:schemeClr>
              </a:solidFill>
            </a:endParaRP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985838"/>
            <a:ext cx="9144000" cy="1262062"/>
          </a:xfrm>
          <a:prstGeom prst="rect">
            <a:avLst/>
          </a:prstGeom>
          <a:noFill/>
        </p:spPr>
        <p:txBody>
          <a:bodyPr>
            <a:spAutoFit/>
          </a:bodyPr>
          <a:lstStyle/>
          <a:p>
            <a:pPr fontAlgn="auto">
              <a:spcBef>
                <a:spcPts val="0"/>
              </a:spcBef>
              <a:spcAft>
                <a:spcPts val="0"/>
              </a:spcAft>
              <a:defRPr/>
            </a:pPr>
            <a:r>
              <a:rPr lang="en-GB" sz="2800" b="1" u="sng" dirty="0">
                <a:solidFill>
                  <a:schemeClr val="accent4">
                    <a:lumMod val="10000"/>
                  </a:schemeClr>
                </a:solidFill>
              </a:rPr>
              <a:t>Roles &amp; Responsibilities</a:t>
            </a:r>
            <a:r>
              <a:rPr lang="en-GB" sz="4000" b="1" u="sng" dirty="0">
                <a:solidFill>
                  <a:schemeClr val="accent4">
                    <a:lumMod val="10000"/>
                  </a:schemeClr>
                </a:solidFill>
                <a:latin typeface="+mj-lt"/>
              </a:rPr>
              <a:t> </a:t>
            </a:r>
          </a:p>
          <a:p>
            <a:pPr fontAlgn="auto">
              <a:spcBef>
                <a:spcPts val="0"/>
              </a:spcBef>
              <a:spcAft>
                <a:spcPts val="0"/>
              </a:spcAft>
              <a:defRPr/>
            </a:pPr>
            <a:endParaRPr lang="en-GB" dirty="0">
              <a:solidFill>
                <a:schemeClr val="accent4">
                  <a:lumMod val="10000"/>
                </a:schemeClr>
              </a:solidFill>
            </a:endParaRPr>
          </a:p>
          <a:p>
            <a:pPr fontAlgn="auto">
              <a:spcBef>
                <a:spcPts val="0"/>
              </a:spcBef>
              <a:spcAft>
                <a:spcPts val="0"/>
              </a:spcAft>
              <a:defRPr/>
            </a:pPr>
            <a:endParaRPr lang="en-GB" dirty="0">
              <a:solidFill>
                <a:schemeClr val="accent4">
                  <a:lumMod val="10000"/>
                </a:schemeClr>
              </a:solidFill>
            </a:endParaRPr>
          </a:p>
        </p:txBody>
      </p:sp>
      <p:cxnSp>
        <p:nvCxnSpPr>
          <p:cNvPr id="17" name="Straight Connector 16"/>
          <p:cNvCxnSpPr/>
          <p:nvPr/>
        </p:nvCxnSpPr>
        <p:spPr>
          <a:xfrm>
            <a:off x="0" y="0"/>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7172" name="Picture 4" descr="C:\Users\user\Documents\Hydrographic Office\images.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316913" y="0"/>
            <a:ext cx="827087"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2" descr="C:\Users\user\Documents\AHS Membership\6205 data and sonar head.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067175" y="0"/>
            <a:ext cx="18002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8" descr="chart2"/>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7154863" y="0"/>
            <a:ext cx="1162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5" descr="DSC00883"/>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5856288" y="0"/>
            <a:ext cx="130810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6" name="Picture 22" descr="sextante"/>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36513" y="0"/>
            <a:ext cx="1368426"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7" name="Picture 9" descr="DSC00885"/>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2700338" y="0"/>
            <a:ext cx="1366837"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3" descr="md-2"/>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1328738" y="0"/>
            <a:ext cx="1371600" cy="1052513"/>
          </a:xfrm>
          <a:prstGeom prst="rect">
            <a:avLst/>
          </a:prstGeom>
          <a:noFill/>
          <a:effectLst>
            <a:outerShdw dist="107763" dir="8100000" sx="1000" sy="1000" algn="ctr" rotWithShape="0">
              <a:srgbClr val="808080"/>
            </a:outerShdw>
          </a:effectLst>
        </p:spPr>
      </p:pic>
      <p:sp>
        <p:nvSpPr>
          <p:cNvPr id="12" name="Rectangle 11"/>
          <p:cNvSpPr/>
          <p:nvPr/>
        </p:nvSpPr>
        <p:spPr>
          <a:xfrm>
            <a:off x="0" y="3573463"/>
            <a:ext cx="9144000" cy="2892425"/>
          </a:xfrm>
          <a:prstGeom prst="rect">
            <a:avLst/>
          </a:prstGeom>
        </p:spPr>
        <p:txBody>
          <a:bodyPr>
            <a:spAutoFit/>
          </a:bodyPr>
          <a:lstStyle/>
          <a:p>
            <a:pPr fontAlgn="auto">
              <a:spcBef>
                <a:spcPts val="0"/>
              </a:spcBef>
              <a:spcAft>
                <a:spcPts val="0"/>
              </a:spcAft>
              <a:defRPr/>
            </a:pPr>
            <a:r>
              <a:rPr lang="en-GB" sz="1600" dirty="0">
                <a:solidFill>
                  <a:schemeClr val="accent4">
                    <a:lumMod val="10000"/>
                  </a:schemeClr>
                </a:solidFill>
                <a:latin typeface="+mj-lt"/>
              </a:rPr>
              <a:t>3. To update databases through: </a:t>
            </a:r>
          </a:p>
          <a:p>
            <a:pPr marL="342900" indent="-80963" fontAlgn="auto">
              <a:spcBef>
                <a:spcPts val="0"/>
              </a:spcBef>
              <a:spcAft>
                <a:spcPts val="0"/>
              </a:spcAft>
              <a:buClr>
                <a:schemeClr val="accent3"/>
              </a:buClr>
              <a:buFont typeface="Wingdings" pitchFamily="2" charset="2"/>
              <a:buChar char="Ø"/>
              <a:defRPr/>
            </a:pPr>
            <a:r>
              <a:rPr lang="en-GB" sz="1600" dirty="0">
                <a:solidFill>
                  <a:schemeClr val="accent4">
                    <a:lumMod val="10000"/>
                  </a:schemeClr>
                </a:solidFill>
                <a:latin typeface="+mj-lt"/>
              </a:rPr>
              <a:t>Re-survey when and where needed </a:t>
            </a:r>
          </a:p>
          <a:p>
            <a:pPr marL="449263" indent="-187325" fontAlgn="auto">
              <a:spcBef>
                <a:spcPts val="0"/>
              </a:spcBef>
              <a:spcAft>
                <a:spcPts val="0"/>
              </a:spcAft>
              <a:buClr>
                <a:schemeClr val="accent3"/>
              </a:buClr>
              <a:buFont typeface="Wingdings" pitchFamily="2" charset="2"/>
              <a:buChar char="Ø"/>
              <a:defRPr/>
            </a:pPr>
            <a:r>
              <a:rPr lang="en-GB" sz="1600" dirty="0">
                <a:solidFill>
                  <a:schemeClr val="accent4">
                    <a:lumMod val="10000"/>
                  </a:schemeClr>
                </a:solidFill>
                <a:latin typeface="+mj-lt"/>
              </a:rPr>
              <a:t>Gathering supplementary information from other maritime authorities.</a:t>
            </a:r>
          </a:p>
          <a:p>
            <a:pPr fontAlgn="auto">
              <a:spcBef>
                <a:spcPts val="0"/>
              </a:spcBef>
              <a:spcAft>
                <a:spcPts val="0"/>
              </a:spcAft>
              <a:defRPr/>
            </a:pPr>
            <a:endParaRPr lang="en-GB" sz="1600" dirty="0">
              <a:solidFill>
                <a:schemeClr val="accent4">
                  <a:lumMod val="10000"/>
                </a:schemeClr>
              </a:solidFill>
              <a:latin typeface="+mj-lt"/>
            </a:endParaRPr>
          </a:p>
          <a:p>
            <a:pPr fontAlgn="auto">
              <a:spcBef>
                <a:spcPts val="0"/>
              </a:spcBef>
              <a:spcAft>
                <a:spcPts val="0"/>
              </a:spcAft>
              <a:defRPr/>
            </a:pPr>
            <a:r>
              <a:rPr lang="en-GB" sz="1600" dirty="0">
                <a:solidFill>
                  <a:schemeClr val="accent4">
                    <a:lumMod val="10000"/>
                  </a:schemeClr>
                </a:solidFill>
                <a:latin typeface="+mj-lt"/>
              </a:rPr>
              <a:t>4. To ensure the: </a:t>
            </a:r>
          </a:p>
          <a:p>
            <a:pPr marL="261938" fontAlgn="auto">
              <a:spcBef>
                <a:spcPts val="0"/>
              </a:spcBef>
              <a:spcAft>
                <a:spcPts val="0"/>
              </a:spcAft>
              <a:buClr>
                <a:schemeClr val="accent3"/>
              </a:buClr>
              <a:buFont typeface="Wingdings" pitchFamily="2" charset="2"/>
              <a:buChar char="Ø"/>
              <a:defRPr/>
            </a:pPr>
            <a:r>
              <a:rPr lang="en-GB" sz="1600" dirty="0">
                <a:solidFill>
                  <a:schemeClr val="accent4">
                    <a:lumMod val="10000"/>
                  </a:schemeClr>
                </a:solidFill>
                <a:latin typeface="+mj-lt"/>
              </a:rPr>
              <a:t> Production, distribution and updating of nautical charts and publications</a:t>
            </a:r>
          </a:p>
          <a:p>
            <a:pPr fontAlgn="auto">
              <a:spcBef>
                <a:spcPts val="0"/>
              </a:spcBef>
              <a:spcAft>
                <a:spcPts val="0"/>
              </a:spcAft>
              <a:defRPr/>
            </a:pPr>
            <a:endParaRPr lang="en-GB" sz="1600" dirty="0">
              <a:solidFill>
                <a:schemeClr val="accent4">
                  <a:lumMod val="10000"/>
                </a:schemeClr>
              </a:solidFill>
              <a:latin typeface="+mj-lt"/>
            </a:endParaRPr>
          </a:p>
          <a:p>
            <a:pPr fontAlgn="auto">
              <a:spcBef>
                <a:spcPts val="0"/>
              </a:spcBef>
              <a:spcAft>
                <a:spcPts val="0"/>
              </a:spcAft>
              <a:defRPr/>
            </a:pPr>
            <a:r>
              <a:rPr lang="en-GB" sz="1600" dirty="0">
                <a:solidFill>
                  <a:schemeClr val="accent4">
                    <a:lumMod val="10000"/>
                  </a:schemeClr>
                </a:solidFill>
                <a:latin typeface="+mj-lt"/>
              </a:rPr>
              <a:t>5. To ensure the timely dissemination of marine safety information</a:t>
            </a:r>
          </a:p>
          <a:p>
            <a:pPr fontAlgn="auto">
              <a:spcBef>
                <a:spcPts val="0"/>
              </a:spcBef>
              <a:spcAft>
                <a:spcPts val="0"/>
              </a:spcAft>
              <a:defRPr/>
            </a:pPr>
            <a:endParaRPr lang="en-GB" sz="1600" dirty="0">
              <a:solidFill>
                <a:schemeClr val="accent4">
                  <a:lumMod val="10000"/>
                </a:schemeClr>
              </a:solidFill>
              <a:latin typeface="+mj-lt"/>
            </a:endParaRPr>
          </a:p>
          <a:p>
            <a:pPr fontAlgn="auto">
              <a:spcBef>
                <a:spcPts val="0"/>
              </a:spcBef>
              <a:spcAft>
                <a:spcPts val="0"/>
              </a:spcAft>
              <a:defRPr/>
            </a:pPr>
            <a:endParaRPr lang="en-GB" sz="1600" dirty="0">
              <a:solidFill>
                <a:schemeClr val="accent4">
                  <a:lumMod val="10000"/>
                </a:schemeClr>
              </a:solidFill>
              <a:latin typeface="+mj-lt"/>
            </a:endParaRPr>
          </a:p>
          <a:p>
            <a:pPr fontAlgn="auto">
              <a:spcBef>
                <a:spcPts val="0"/>
              </a:spcBef>
              <a:spcAft>
                <a:spcPts val="0"/>
              </a:spcAft>
              <a:defRPr/>
            </a:pPr>
            <a:endParaRPr lang="en-GB" sz="1600" dirty="0">
              <a:solidFill>
                <a:schemeClr val="accent4">
                  <a:lumMod val="10000"/>
                </a:schemeClr>
              </a:solidFill>
              <a:latin typeface="+mj-lt"/>
            </a:endParaRPr>
          </a:p>
        </p:txBody>
      </p:sp>
      <p:sp>
        <p:nvSpPr>
          <p:cNvPr id="13" name="TextBox 12"/>
          <p:cNvSpPr txBox="1"/>
          <p:nvPr/>
        </p:nvSpPr>
        <p:spPr>
          <a:xfrm>
            <a:off x="0" y="1628775"/>
            <a:ext cx="9144000" cy="1692275"/>
          </a:xfrm>
          <a:prstGeom prst="rect">
            <a:avLst/>
          </a:prstGeom>
          <a:noFill/>
        </p:spPr>
        <p:txBody>
          <a:bodyPr>
            <a:spAutoFit/>
          </a:bodyPr>
          <a:lstStyle/>
          <a:p>
            <a:pPr marL="449263" indent="-187325" fontAlgn="auto">
              <a:spcBef>
                <a:spcPts val="0"/>
              </a:spcBef>
              <a:spcAft>
                <a:spcPts val="600"/>
              </a:spcAft>
              <a:buClr>
                <a:schemeClr val="accent3"/>
              </a:buClr>
              <a:buFont typeface="Wingdings" pitchFamily="2" charset="2"/>
              <a:buChar char="Ø"/>
              <a:defRPr/>
            </a:pPr>
            <a:r>
              <a:rPr lang="en-GB" sz="1600" dirty="0">
                <a:solidFill>
                  <a:schemeClr val="accent4">
                    <a:lumMod val="10000"/>
                  </a:schemeClr>
                </a:solidFill>
                <a:latin typeface="+mn-lt"/>
              </a:rPr>
              <a:t> Coastal Zone management and defence </a:t>
            </a:r>
          </a:p>
          <a:p>
            <a:pPr marL="342900" indent="-80963" fontAlgn="auto">
              <a:spcBef>
                <a:spcPts val="0"/>
              </a:spcBef>
              <a:spcAft>
                <a:spcPts val="600"/>
              </a:spcAft>
              <a:buClr>
                <a:schemeClr val="accent3"/>
              </a:buClr>
              <a:buFont typeface="Wingdings" pitchFamily="2" charset="2"/>
              <a:buChar char="Ø"/>
              <a:defRPr/>
            </a:pPr>
            <a:r>
              <a:rPr lang="en-GB" sz="1600" dirty="0">
                <a:solidFill>
                  <a:schemeClr val="accent4">
                    <a:lumMod val="10000"/>
                  </a:schemeClr>
                </a:solidFill>
                <a:latin typeface="+mn-lt"/>
              </a:rPr>
              <a:t> Marine environment preservation </a:t>
            </a:r>
          </a:p>
          <a:p>
            <a:pPr marL="342900" indent="-80963" fontAlgn="auto">
              <a:spcBef>
                <a:spcPts val="0"/>
              </a:spcBef>
              <a:spcAft>
                <a:spcPts val="600"/>
              </a:spcAft>
              <a:buClr>
                <a:schemeClr val="accent3"/>
              </a:buClr>
              <a:buFont typeface="Wingdings" pitchFamily="2" charset="2"/>
              <a:buChar char="Ø"/>
              <a:defRPr/>
            </a:pPr>
            <a:r>
              <a:rPr lang="en-GB" sz="1600" dirty="0">
                <a:solidFill>
                  <a:schemeClr val="accent4">
                    <a:lumMod val="10000"/>
                  </a:schemeClr>
                </a:solidFill>
                <a:latin typeface="+mn-lt"/>
              </a:rPr>
              <a:t> Exploitation of marine resources and laying of submarine cables/pipelines </a:t>
            </a:r>
          </a:p>
          <a:p>
            <a:pPr marL="342900" indent="-80963" fontAlgn="auto">
              <a:spcBef>
                <a:spcPts val="0"/>
              </a:spcBef>
              <a:spcAft>
                <a:spcPts val="600"/>
              </a:spcAft>
              <a:buClr>
                <a:schemeClr val="accent3"/>
              </a:buClr>
              <a:buFont typeface="Wingdings" pitchFamily="2" charset="2"/>
              <a:buChar char="Ø"/>
              <a:defRPr/>
            </a:pPr>
            <a:r>
              <a:rPr lang="en-GB" sz="1600" dirty="0">
                <a:solidFill>
                  <a:schemeClr val="accent4">
                    <a:lumMod val="10000"/>
                  </a:schemeClr>
                </a:solidFill>
                <a:latin typeface="+mn-lt"/>
              </a:rPr>
              <a:t> Maritime boundaries delimitation(Law of the Sea implementation) </a:t>
            </a:r>
          </a:p>
          <a:p>
            <a:pPr marL="342900" indent="-80963" fontAlgn="auto">
              <a:spcBef>
                <a:spcPts val="0"/>
              </a:spcBef>
              <a:spcAft>
                <a:spcPts val="600"/>
              </a:spcAft>
              <a:buClr>
                <a:schemeClr val="accent3"/>
              </a:buClr>
              <a:buFont typeface="Wingdings" pitchFamily="2" charset="2"/>
              <a:buChar char="Ø"/>
              <a:defRPr/>
            </a:pPr>
            <a:r>
              <a:rPr lang="en-GB" sz="1600" dirty="0">
                <a:solidFill>
                  <a:schemeClr val="accent4">
                    <a:lumMod val="10000"/>
                  </a:schemeClr>
                </a:solidFill>
                <a:latin typeface="+mn-lt"/>
              </a:rPr>
              <a:t> Scientific studies connected to the sea and near – shore zone</a:t>
            </a:r>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25538"/>
            <a:ext cx="9144000" cy="5732462"/>
          </a:xfrm>
        </p:spPr>
        <p:txBody>
          <a:bodyPr>
            <a:noAutofit/>
          </a:bodyPr>
          <a:lstStyle/>
          <a:p>
            <a:pPr marL="274320" indent="-274320" eaLnBrk="1" fontAlgn="auto" hangingPunct="1">
              <a:spcAft>
                <a:spcPts val="0"/>
              </a:spcAft>
              <a:buClr>
                <a:schemeClr val="accent3"/>
              </a:buClr>
              <a:buFont typeface="Wingdings 2"/>
              <a:buNone/>
              <a:defRPr/>
            </a:pPr>
            <a:r>
              <a:rPr lang="en-US" sz="2400" b="1" u="sng" dirty="0" smtClean="0">
                <a:solidFill>
                  <a:schemeClr val="accent4">
                    <a:lumMod val="10000"/>
                  </a:schemeClr>
                </a:solidFill>
              </a:rPr>
              <a:t>Products and Services</a:t>
            </a:r>
            <a:endParaRPr lang="en-GB" sz="2400" b="1" u="sng" dirty="0" smtClean="0">
              <a:solidFill>
                <a:schemeClr val="accent4">
                  <a:lumMod val="10000"/>
                </a:schemeClr>
              </a:solidFill>
            </a:endParaRPr>
          </a:p>
          <a:p>
            <a:pPr marL="274320" indent="-274320" eaLnBrk="1" fontAlgn="auto" hangingPunct="1">
              <a:spcAft>
                <a:spcPts val="0"/>
              </a:spcAft>
              <a:buClr>
                <a:schemeClr val="accent3"/>
              </a:buClr>
              <a:buFont typeface="Wingdings 2"/>
              <a:buChar char=""/>
              <a:defRPr/>
            </a:pPr>
            <a:r>
              <a:rPr lang="en-US" sz="2000" dirty="0" smtClean="0">
                <a:solidFill>
                  <a:schemeClr val="accent4">
                    <a:lumMod val="10000"/>
                  </a:schemeClr>
                </a:solidFill>
              </a:rPr>
              <a:t>Hydrographic and Oceanographic Surveys</a:t>
            </a:r>
            <a:endParaRPr lang="en-GB" sz="2000" dirty="0" smtClean="0">
              <a:solidFill>
                <a:schemeClr val="accent4">
                  <a:lumMod val="10000"/>
                </a:schemeClr>
              </a:solidFill>
            </a:endParaRPr>
          </a:p>
          <a:p>
            <a:pPr marL="274320" indent="-274320" eaLnBrk="1" fontAlgn="auto" hangingPunct="1">
              <a:spcAft>
                <a:spcPts val="0"/>
              </a:spcAft>
              <a:buClr>
                <a:schemeClr val="accent3"/>
              </a:buClr>
              <a:buFont typeface="Wingdings 2"/>
              <a:buChar char=""/>
              <a:defRPr/>
            </a:pPr>
            <a:r>
              <a:rPr lang="en-US" sz="2000" dirty="0" smtClean="0">
                <a:solidFill>
                  <a:schemeClr val="accent4">
                    <a:lumMod val="10000"/>
                  </a:schemeClr>
                </a:solidFill>
              </a:rPr>
              <a:t>Nautical Charts</a:t>
            </a:r>
            <a:endParaRPr lang="en-GB" sz="2000" dirty="0" smtClean="0">
              <a:solidFill>
                <a:schemeClr val="accent4">
                  <a:lumMod val="10000"/>
                </a:schemeClr>
              </a:solidFill>
            </a:endParaRPr>
          </a:p>
          <a:p>
            <a:pPr marL="900113" indent="-274320" eaLnBrk="1" fontAlgn="auto" hangingPunct="1">
              <a:spcAft>
                <a:spcPts val="0"/>
              </a:spcAft>
              <a:buClrTx/>
              <a:buFont typeface="Wingdings" panose="05000000000000000000" pitchFamily="2" charset="2"/>
              <a:buChar char="ü"/>
              <a:defRPr/>
            </a:pPr>
            <a:r>
              <a:rPr lang="en-US" sz="2000" dirty="0" smtClean="0">
                <a:solidFill>
                  <a:schemeClr val="accent4">
                    <a:lumMod val="10000"/>
                  </a:schemeClr>
                </a:solidFill>
              </a:rPr>
              <a:t>Navigational Charts</a:t>
            </a:r>
            <a:endParaRPr lang="en-GB" sz="2000" dirty="0" smtClean="0">
              <a:solidFill>
                <a:schemeClr val="accent4">
                  <a:lumMod val="10000"/>
                </a:schemeClr>
              </a:solidFill>
            </a:endParaRPr>
          </a:p>
          <a:p>
            <a:pPr marL="627063" indent="273050" eaLnBrk="1" fontAlgn="auto" hangingPunct="1">
              <a:spcAft>
                <a:spcPts val="0"/>
              </a:spcAft>
              <a:buClrTx/>
              <a:buFont typeface="Wingdings" panose="05000000000000000000" pitchFamily="2" charset="2"/>
              <a:buChar char="ü"/>
              <a:defRPr/>
            </a:pPr>
            <a:r>
              <a:rPr lang="en-US" sz="2000" dirty="0" smtClean="0">
                <a:solidFill>
                  <a:schemeClr val="accent4">
                    <a:lumMod val="10000"/>
                  </a:schemeClr>
                </a:solidFill>
              </a:rPr>
              <a:t>Special Charts </a:t>
            </a:r>
            <a:r>
              <a:rPr lang="en-US" sz="1600" dirty="0" smtClean="0">
                <a:solidFill>
                  <a:schemeClr val="accent4">
                    <a:lumMod val="10000"/>
                  </a:schemeClr>
                </a:solidFill>
              </a:rPr>
              <a:t>(showing 200 Mile EEZ and Maritime Baselines)</a:t>
            </a:r>
            <a:endParaRPr lang="en-GB" sz="1600" dirty="0" smtClean="0">
              <a:solidFill>
                <a:schemeClr val="accent4">
                  <a:lumMod val="10000"/>
                </a:schemeClr>
              </a:solidFill>
            </a:endParaRPr>
          </a:p>
          <a:p>
            <a:pPr marL="274320" indent="-274320" eaLnBrk="1" fontAlgn="auto" hangingPunct="1">
              <a:spcAft>
                <a:spcPts val="0"/>
              </a:spcAft>
              <a:buClr>
                <a:schemeClr val="accent3"/>
              </a:buClr>
              <a:buFont typeface="Wingdings 2"/>
              <a:buChar char=""/>
              <a:defRPr/>
            </a:pPr>
            <a:r>
              <a:rPr lang="en-US" sz="2000" dirty="0" smtClean="0">
                <a:solidFill>
                  <a:schemeClr val="accent4">
                    <a:lumMod val="10000"/>
                  </a:schemeClr>
                </a:solidFill>
              </a:rPr>
              <a:t>Hydrographic Publications:</a:t>
            </a:r>
            <a:endParaRPr lang="en-GB" sz="2000" dirty="0" smtClean="0">
              <a:solidFill>
                <a:schemeClr val="accent4">
                  <a:lumMod val="10000"/>
                </a:schemeClr>
              </a:solidFill>
            </a:endParaRPr>
          </a:p>
          <a:p>
            <a:pPr marL="900113" indent="-274320" eaLnBrk="1" fontAlgn="auto" hangingPunct="1">
              <a:spcAft>
                <a:spcPts val="0"/>
              </a:spcAft>
              <a:buClrTx/>
              <a:buFont typeface="Wingdings" panose="05000000000000000000" pitchFamily="2" charset="2"/>
              <a:buChar char="ü"/>
              <a:defRPr/>
            </a:pPr>
            <a:r>
              <a:rPr lang="en-US" sz="2000" dirty="0" smtClean="0">
                <a:solidFill>
                  <a:schemeClr val="accent4">
                    <a:lumMod val="10000"/>
                  </a:schemeClr>
                </a:solidFill>
              </a:rPr>
              <a:t>Fiji Nautical Almanac (published annually)</a:t>
            </a:r>
            <a:endParaRPr lang="en-GB" sz="2000" dirty="0" smtClean="0">
              <a:solidFill>
                <a:schemeClr val="accent4">
                  <a:lumMod val="10000"/>
                </a:schemeClr>
              </a:solidFill>
            </a:endParaRPr>
          </a:p>
          <a:p>
            <a:pPr marL="900113" indent="-274320" eaLnBrk="1" fontAlgn="auto" hangingPunct="1">
              <a:spcAft>
                <a:spcPts val="0"/>
              </a:spcAft>
              <a:buClrTx/>
              <a:buFont typeface="Wingdings" panose="05000000000000000000" pitchFamily="2" charset="2"/>
              <a:buChar char="ü"/>
              <a:defRPr/>
            </a:pPr>
            <a:r>
              <a:rPr lang="en-US" sz="2000" dirty="0" smtClean="0">
                <a:solidFill>
                  <a:schemeClr val="accent4">
                    <a:lumMod val="10000"/>
                  </a:schemeClr>
                </a:solidFill>
              </a:rPr>
              <a:t>Fiji Chart Catalogue</a:t>
            </a:r>
            <a:endParaRPr lang="en-GB" sz="2000" dirty="0" smtClean="0">
              <a:solidFill>
                <a:schemeClr val="accent4">
                  <a:lumMod val="10000"/>
                </a:schemeClr>
              </a:solidFill>
            </a:endParaRPr>
          </a:p>
          <a:p>
            <a:pPr marL="274320" indent="-274320" eaLnBrk="1" fontAlgn="auto" hangingPunct="1">
              <a:spcAft>
                <a:spcPts val="0"/>
              </a:spcAft>
              <a:buClr>
                <a:schemeClr val="accent3"/>
              </a:buClr>
              <a:buFont typeface="Wingdings 2"/>
              <a:buChar char=""/>
              <a:defRPr/>
            </a:pPr>
            <a:r>
              <a:rPr lang="en-US" sz="2000" dirty="0" smtClean="0">
                <a:solidFill>
                  <a:schemeClr val="accent4">
                    <a:lumMod val="10000"/>
                  </a:schemeClr>
                </a:solidFill>
              </a:rPr>
              <a:t>Maritime Safety Information:</a:t>
            </a:r>
            <a:endParaRPr lang="en-GB" sz="2000" dirty="0" smtClean="0">
              <a:solidFill>
                <a:schemeClr val="accent4">
                  <a:lumMod val="10000"/>
                </a:schemeClr>
              </a:solidFill>
            </a:endParaRPr>
          </a:p>
          <a:p>
            <a:pPr marL="900113" indent="-274320" eaLnBrk="1" fontAlgn="auto" hangingPunct="1">
              <a:spcAft>
                <a:spcPts val="0"/>
              </a:spcAft>
              <a:buClrTx/>
              <a:buFont typeface="Wingdings" panose="05000000000000000000" pitchFamily="2" charset="2"/>
              <a:buChar char="ü"/>
              <a:defRPr/>
            </a:pPr>
            <a:r>
              <a:rPr lang="en-US" sz="2000" dirty="0" smtClean="0">
                <a:solidFill>
                  <a:schemeClr val="accent4">
                    <a:lumMod val="10000"/>
                  </a:schemeClr>
                </a:solidFill>
              </a:rPr>
              <a:t>Fiji Notices to Mariners (periodical)</a:t>
            </a:r>
            <a:endParaRPr lang="en-GB" sz="2000" dirty="0" smtClean="0">
              <a:solidFill>
                <a:schemeClr val="accent4">
                  <a:lumMod val="10000"/>
                </a:schemeClr>
              </a:solidFill>
            </a:endParaRPr>
          </a:p>
          <a:p>
            <a:pPr marL="900113" indent="-274320" eaLnBrk="1" fontAlgn="auto" hangingPunct="1">
              <a:spcAft>
                <a:spcPts val="0"/>
              </a:spcAft>
              <a:buClrTx/>
              <a:buFont typeface="Wingdings" panose="05000000000000000000" pitchFamily="2" charset="2"/>
              <a:buChar char="ü"/>
              <a:defRPr/>
            </a:pPr>
            <a:r>
              <a:rPr lang="en-US" sz="2000" dirty="0" smtClean="0">
                <a:solidFill>
                  <a:schemeClr val="accent4">
                    <a:lumMod val="10000"/>
                  </a:schemeClr>
                </a:solidFill>
              </a:rPr>
              <a:t>Fiji Coastal Navigational Warning (MSAF)</a:t>
            </a:r>
            <a:endParaRPr lang="en-GB" sz="2000" dirty="0" smtClean="0">
              <a:solidFill>
                <a:schemeClr val="accent4">
                  <a:lumMod val="10000"/>
                </a:schemeClr>
              </a:solidFill>
            </a:endParaRPr>
          </a:p>
          <a:p>
            <a:pPr marL="274320" indent="-274320" eaLnBrk="1" fontAlgn="auto" hangingPunct="1">
              <a:spcAft>
                <a:spcPts val="0"/>
              </a:spcAft>
              <a:buClr>
                <a:schemeClr val="accent3"/>
              </a:buClr>
              <a:buFont typeface="Wingdings 2"/>
              <a:buChar char=""/>
              <a:defRPr/>
            </a:pPr>
            <a:r>
              <a:rPr lang="en-US" sz="2000" dirty="0" smtClean="0">
                <a:solidFill>
                  <a:schemeClr val="accent4">
                    <a:lumMod val="10000"/>
                  </a:schemeClr>
                </a:solidFill>
              </a:rPr>
              <a:t>Nautical information (at the request of customer)</a:t>
            </a:r>
            <a:endParaRPr lang="en-GB" sz="2000" dirty="0" smtClean="0">
              <a:solidFill>
                <a:schemeClr val="accent4">
                  <a:lumMod val="10000"/>
                </a:schemeClr>
              </a:solidFill>
            </a:endParaRPr>
          </a:p>
          <a:p>
            <a:pPr marL="274320" indent="-274320" eaLnBrk="1" fontAlgn="auto" hangingPunct="1">
              <a:spcAft>
                <a:spcPts val="0"/>
              </a:spcAft>
              <a:buClr>
                <a:schemeClr val="accent3"/>
              </a:buClr>
              <a:buFont typeface="Wingdings 2"/>
              <a:buChar char=""/>
              <a:defRPr/>
            </a:pPr>
            <a:r>
              <a:rPr lang="en-US" sz="2000" dirty="0" smtClean="0">
                <a:solidFill>
                  <a:schemeClr val="accent4">
                    <a:lumMod val="10000"/>
                  </a:schemeClr>
                </a:solidFill>
              </a:rPr>
              <a:t>Historical Archive research</a:t>
            </a:r>
            <a:endParaRPr lang="en-GB" sz="2000" dirty="0" smtClean="0">
              <a:solidFill>
                <a:schemeClr val="accent4">
                  <a:lumMod val="10000"/>
                </a:schemeClr>
              </a:solidFill>
            </a:endParaRPr>
          </a:p>
          <a:p>
            <a:pPr marL="274320" indent="-274320" eaLnBrk="1" fontAlgn="auto" hangingPunct="1">
              <a:spcAft>
                <a:spcPts val="0"/>
              </a:spcAft>
              <a:buClr>
                <a:schemeClr val="accent3"/>
              </a:buClr>
              <a:buFont typeface="Wingdings 2"/>
              <a:buChar char=""/>
              <a:defRPr/>
            </a:pPr>
            <a:endParaRPr lang="en-GB" sz="2000" dirty="0" smtClean="0">
              <a:solidFill>
                <a:schemeClr val="accent4">
                  <a:lumMod val="10000"/>
                </a:schemeClr>
              </a:solidFill>
            </a:endParaRPr>
          </a:p>
          <a:p>
            <a:pPr marL="274320" indent="-274320" eaLnBrk="1" fontAlgn="auto" hangingPunct="1">
              <a:spcAft>
                <a:spcPts val="0"/>
              </a:spcAft>
              <a:buClr>
                <a:schemeClr val="accent3"/>
              </a:buClr>
              <a:buFont typeface="Wingdings 2"/>
              <a:buChar char=""/>
              <a:defRPr/>
            </a:pPr>
            <a:endParaRPr lang="en-GB" sz="2000" dirty="0" smtClean="0">
              <a:solidFill>
                <a:schemeClr val="accent4">
                  <a:lumMod val="10000"/>
                </a:schemeClr>
              </a:solidFill>
            </a:endParaRPr>
          </a:p>
          <a:p>
            <a:pPr marL="274320" indent="-274320" eaLnBrk="1" fontAlgn="auto" hangingPunct="1">
              <a:spcAft>
                <a:spcPts val="0"/>
              </a:spcAft>
              <a:buClr>
                <a:schemeClr val="accent3"/>
              </a:buClr>
              <a:buFont typeface="Wingdings 2"/>
              <a:buChar char=""/>
              <a:defRPr/>
            </a:pPr>
            <a:endParaRPr lang="en-GB" sz="2000" dirty="0" smtClean="0">
              <a:solidFill>
                <a:schemeClr val="accent4">
                  <a:lumMod val="10000"/>
                </a:schemeClr>
              </a:solidFill>
            </a:endParaRPr>
          </a:p>
          <a:p>
            <a:pPr marL="274320" indent="-274320" eaLnBrk="1" fontAlgn="auto" hangingPunct="1">
              <a:spcAft>
                <a:spcPts val="0"/>
              </a:spcAft>
              <a:buClr>
                <a:schemeClr val="accent3"/>
              </a:buClr>
              <a:buFont typeface="Wingdings 2"/>
              <a:buNone/>
              <a:defRPr/>
            </a:pPr>
            <a:endParaRPr lang="en-GB" sz="2000" dirty="0" smtClean="0">
              <a:solidFill>
                <a:schemeClr val="accent4">
                  <a:lumMod val="10000"/>
                </a:schemeClr>
              </a:solidFill>
            </a:endParaRPr>
          </a:p>
          <a:p>
            <a:pPr marL="274320" indent="-274320" eaLnBrk="1" fontAlgn="auto" hangingPunct="1">
              <a:spcAft>
                <a:spcPts val="0"/>
              </a:spcAft>
              <a:buClr>
                <a:schemeClr val="accent3"/>
              </a:buClr>
              <a:buFont typeface="Wingdings 2"/>
              <a:buChar char=""/>
              <a:defRPr/>
            </a:pPr>
            <a:endParaRPr lang="en-GB" sz="2000" dirty="0" smtClean="0">
              <a:solidFill>
                <a:schemeClr val="accent4">
                  <a:lumMod val="10000"/>
                </a:schemeClr>
              </a:solidFill>
            </a:endParaRPr>
          </a:p>
          <a:p>
            <a:pPr marL="274320" indent="-274320" eaLnBrk="1" fontAlgn="auto" hangingPunct="1">
              <a:spcAft>
                <a:spcPts val="0"/>
              </a:spcAft>
              <a:buClr>
                <a:schemeClr val="accent3"/>
              </a:buClr>
              <a:buFont typeface="Wingdings 2"/>
              <a:buChar char=""/>
              <a:defRPr/>
            </a:pPr>
            <a:endParaRPr lang="en-GB" sz="2000" dirty="0" smtClean="0">
              <a:solidFill>
                <a:schemeClr val="accent4">
                  <a:lumMod val="10000"/>
                </a:schemeClr>
              </a:solidFill>
            </a:endParaRPr>
          </a:p>
          <a:p>
            <a:pPr marL="274320" indent="-274320" eaLnBrk="1" fontAlgn="auto" hangingPunct="1">
              <a:spcAft>
                <a:spcPts val="0"/>
              </a:spcAft>
              <a:buClr>
                <a:schemeClr val="accent3"/>
              </a:buClr>
              <a:buFont typeface="Wingdings 2"/>
              <a:buChar char=""/>
              <a:defRPr/>
            </a:pPr>
            <a:endParaRPr lang="en-GB" sz="2000" dirty="0" smtClean="0">
              <a:solidFill>
                <a:schemeClr val="accent4">
                  <a:lumMod val="10000"/>
                </a:schemeClr>
              </a:solidFill>
            </a:endParaRPr>
          </a:p>
        </p:txBody>
      </p:sp>
      <p:pic>
        <p:nvPicPr>
          <p:cNvPr id="8195" name="Picture 4" descr="C:\Users\user\Documents\Hydrographic Office\images.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316913" y="0"/>
            <a:ext cx="827087"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2" descr="C:\Users\user\Documents\AHS Membership\6205 data and sonar head.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067175" y="0"/>
            <a:ext cx="18002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8" descr="chart2"/>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7154863" y="0"/>
            <a:ext cx="1162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5" descr="DSC00883"/>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5856288" y="0"/>
            <a:ext cx="130810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9" name="Picture 23" descr="sextante"/>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36513" y="0"/>
            <a:ext cx="1368426"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0" name="Picture 9" descr="DSC00885"/>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2700338" y="0"/>
            <a:ext cx="1366837"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3" descr="md-2"/>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1328738" y="0"/>
            <a:ext cx="1371600" cy="1052513"/>
          </a:xfrm>
          <a:prstGeom prst="rect">
            <a:avLst/>
          </a:prstGeom>
          <a:noFill/>
          <a:effectLst>
            <a:outerShdw dist="107763" dir="8100000" sx="1000" sy="1000" algn="ctr" rotWithShape="0">
              <a:srgbClr val="808080"/>
            </a:outerShdw>
          </a:effectLst>
        </p:spPr>
      </p:pic>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25538"/>
            <a:ext cx="9144000" cy="5732462"/>
          </a:xfrm>
        </p:spPr>
        <p:txBody>
          <a:bodyPr>
            <a:noAutofit/>
          </a:bodyPr>
          <a:lstStyle/>
          <a:p>
            <a:pPr marL="274320" indent="-274320" eaLnBrk="1" fontAlgn="auto" hangingPunct="1">
              <a:spcAft>
                <a:spcPts val="0"/>
              </a:spcAft>
              <a:buClr>
                <a:schemeClr val="accent3"/>
              </a:buClr>
              <a:buFont typeface="Wingdings 2"/>
              <a:buNone/>
              <a:defRPr/>
            </a:pPr>
            <a:r>
              <a:rPr lang="en-US" sz="2400" b="1" u="sng" dirty="0" smtClean="0">
                <a:solidFill>
                  <a:schemeClr val="accent4">
                    <a:lumMod val="10000"/>
                  </a:schemeClr>
                </a:solidFill>
              </a:rPr>
              <a:t>Status of Nautical Charts</a:t>
            </a:r>
            <a:endParaRPr lang="en-GB" sz="2400" b="1" u="sng" dirty="0" smtClean="0">
              <a:solidFill>
                <a:schemeClr val="accent4">
                  <a:lumMod val="10000"/>
                </a:schemeClr>
              </a:solidFill>
            </a:endParaRPr>
          </a:p>
          <a:p>
            <a:pPr marL="274320" indent="-274320" eaLnBrk="1" fontAlgn="auto" hangingPunct="1">
              <a:spcAft>
                <a:spcPts val="0"/>
              </a:spcAft>
              <a:buClr>
                <a:schemeClr val="accent3"/>
              </a:buClr>
              <a:buFont typeface="Wingdings 2"/>
              <a:buChar char=""/>
              <a:defRPr/>
            </a:pPr>
            <a:endParaRPr lang="en-GB" sz="2000" dirty="0" smtClean="0">
              <a:solidFill>
                <a:schemeClr val="accent4">
                  <a:lumMod val="10000"/>
                </a:schemeClr>
              </a:solidFill>
            </a:endParaRPr>
          </a:p>
          <a:p>
            <a:pPr marL="274320" indent="-274320" eaLnBrk="1" fontAlgn="auto" hangingPunct="1">
              <a:spcAft>
                <a:spcPts val="0"/>
              </a:spcAft>
              <a:buClr>
                <a:schemeClr val="accent3"/>
              </a:buClr>
              <a:buFont typeface="Wingdings 2"/>
              <a:buChar char=""/>
              <a:defRPr/>
            </a:pPr>
            <a:endParaRPr lang="en-GB" sz="2000" dirty="0" smtClean="0">
              <a:solidFill>
                <a:schemeClr val="accent4">
                  <a:lumMod val="10000"/>
                </a:schemeClr>
              </a:solidFill>
            </a:endParaRPr>
          </a:p>
          <a:p>
            <a:pPr marL="274320" indent="-274320" eaLnBrk="1" fontAlgn="auto" hangingPunct="1">
              <a:spcAft>
                <a:spcPts val="0"/>
              </a:spcAft>
              <a:buClr>
                <a:schemeClr val="accent3"/>
              </a:buClr>
              <a:buFont typeface="Wingdings 2"/>
              <a:buChar char=""/>
              <a:defRPr/>
            </a:pPr>
            <a:endParaRPr lang="en-GB" sz="2000" dirty="0" smtClean="0">
              <a:solidFill>
                <a:schemeClr val="accent4">
                  <a:lumMod val="10000"/>
                </a:schemeClr>
              </a:solidFill>
            </a:endParaRPr>
          </a:p>
          <a:p>
            <a:pPr marL="274320" indent="-274320" eaLnBrk="1" fontAlgn="auto" hangingPunct="1">
              <a:spcAft>
                <a:spcPts val="0"/>
              </a:spcAft>
              <a:buClr>
                <a:schemeClr val="accent3"/>
              </a:buClr>
              <a:buFont typeface="Wingdings 2"/>
              <a:buNone/>
              <a:defRPr/>
            </a:pPr>
            <a:endParaRPr lang="en-GB" sz="2000" dirty="0" smtClean="0">
              <a:solidFill>
                <a:schemeClr val="accent4">
                  <a:lumMod val="10000"/>
                </a:schemeClr>
              </a:solidFill>
            </a:endParaRPr>
          </a:p>
          <a:p>
            <a:pPr marL="274320" indent="-274320" eaLnBrk="1" fontAlgn="auto" hangingPunct="1">
              <a:spcAft>
                <a:spcPts val="0"/>
              </a:spcAft>
              <a:buClr>
                <a:schemeClr val="accent3"/>
              </a:buClr>
              <a:buFont typeface="Wingdings 2"/>
              <a:buChar char=""/>
              <a:defRPr/>
            </a:pPr>
            <a:endParaRPr lang="en-GB" sz="2000" dirty="0" smtClean="0">
              <a:solidFill>
                <a:schemeClr val="accent4">
                  <a:lumMod val="10000"/>
                </a:schemeClr>
              </a:solidFill>
            </a:endParaRPr>
          </a:p>
          <a:p>
            <a:pPr marL="274320" indent="-274320" eaLnBrk="1" fontAlgn="auto" hangingPunct="1">
              <a:spcAft>
                <a:spcPts val="0"/>
              </a:spcAft>
              <a:buClr>
                <a:schemeClr val="accent3"/>
              </a:buClr>
              <a:buFont typeface="Wingdings 2"/>
              <a:buChar char=""/>
              <a:defRPr/>
            </a:pPr>
            <a:endParaRPr lang="en-GB" sz="2000" dirty="0" smtClean="0">
              <a:solidFill>
                <a:schemeClr val="accent4">
                  <a:lumMod val="10000"/>
                </a:schemeClr>
              </a:solidFill>
            </a:endParaRPr>
          </a:p>
          <a:p>
            <a:pPr marL="274320" indent="-274320" eaLnBrk="1" fontAlgn="auto" hangingPunct="1">
              <a:spcAft>
                <a:spcPts val="0"/>
              </a:spcAft>
              <a:buClr>
                <a:schemeClr val="accent3"/>
              </a:buClr>
              <a:buFont typeface="Wingdings 2"/>
              <a:buChar char=""/>
              <a:defRPr/>
            </a:pPr>
            <a:endParaRPr lang="en-GB" sz="2000" dirty="0" smtClean="0">
              <a:solidFill>
                <a:schemeClr val="accent4">
                  <a:lumMod val="10000"/>
                </a:schemeClr>
              </a:solidFill>
            </a:endParaRPr>
          </a:p>
        </p:txBody>
      </p:sp>
      <p:pic>
        <p:nvPicPr>
          <p:cNvPr id="9219" name="Picture 4" descr="C:\Users\user\Documents\Hydrographic Office\images.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316913" y="0"/>
            <a:ext cx="827087"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2" descr="C:\Users\user\Documents\AHS Membership\6205 data and sonar head.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067175" y="0"/>
            <a:ext cx="18002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8" descr="chart2"/>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7154863" y="0"/>
            <a:ext cx="1162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5" descr="DSC00883"/>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5856288" y="0"/>
            <a:ext cx="130810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23" descr="sextante"/>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36513" y="0"/>
            <a:ext cx="1368426"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4" name="Picture 9" descr="DSC00885"/>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2700338" y="0"/>
            <a:ext cx="1366837"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3" descr="md-2"/>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1328738" y="0"/>
            <a:ext cx="1371600" cy="1052513"/>
          </a:xfrm>
          <a:prstGeom prst="rect">
            <a:avLst/>
          </a:prstGeom>
          <a:noFill/>
          <a:effectLst>
            <a:outerShdw dist="107763" dir="8100000" sx="1000" sy="1000" algn="ctr" rotWithShape="0">
              <a:srgbClr val="808080"/>
            </a:outerShdw>
          </a:effectLst>
        </p:spPr>
      </p:pic>
      <p:pic>
        <p:nvPicPr>
          <p:cNvPr id="9226" name="Picture 22" descr="C:\Users\User\Pictures\c55 fiji.PNG"/>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a:off x="179388" y="1557338"/>
            <a:ext cx="8707437" cy="446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21"/>
          <p:cNvSpPr>
            <a:spLocks noChangeArrowheads="1"/>
          </p:cNvSpPr>
          <p:nvPr/>
        </p:nvSpPr>
        <p:spPr bwMode="auto">
          <a:xfrm>
            <a:off x="323850" y="5949950"/>
            <a:ext cx="6453188" cy="461963"/>
          </a:xfrm>
          <a:prstGeom prst="rect">
            <a:avLst/>
          </a:prstGeom>
          <a:noFill/>
          <a:ln w="9525">
            <a:noFill/>
            <a:miter lim="800000"/>
            <a:headEnd/>
            <a:tailEnd/>
          </a:ln>
        </p:spPr>
        <p:txBody>
          <a:bodyPr>
            <a:spAutoFit/>
          </a:bodyPr>
          <a:lstStyle/>
          <a:p>
            <a:pPr>
              <a:defRPr/>
            </a:pPr>
            <a:endParaRPr lang="en-GB" sz="1200" dirty="0">
              <a:solidFill>
                <a:schemeClr val="accent4">
                  <a:lumMod val="10000"/>
                </a:schemeClr>
              </a:solidFill>
              <a:latin typeface="Times New Roman" pitchFamily="18" charset="0"/>
              <a:cs typeface="Times New Roman" pitchFamily="18" charset="0"/>
            </a:endParaRPr>
          </a:p>
          <a:p>
            <a:pPr>
              <a:defRPr/>
            </a:pPr>
            <a:r>
              <a:rPr lang="en-GB" sz="1200" dirty="0">
                <a:solidFill>
                  <a:schemeClr val="accent4">
                    <a:lumMod val="10000"/>
                  </a:schemeClr>
                </a:solidFill>
                <a:latin typeface="Times New Roman" pitchFamily="18" charset="0"/>
                <a:cs typeface="Times New Roman" pitchFamily="18" charset="0"/>
              </a:rPr>
              <a:t>Coverage of Hydrographic Surveying at Depths &lt;200m / &gt;200m (IHO Publication C55 23 Aug. 17)</a:t>
            </a:r>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457200" y="1268413"/>
            <a:ext cx="8507413" cy="5256212"/>
          </a:xfrm>
        </p:spPr>
        <p:txBody>
          <a:bodyPr/>
          <a:lstStyle/>
          <a:p>
            <a:pPr eaLnBrk="1" hangingPunct="1">
              <a:buFont typeface="Wingdings 2" pitchFamily="18" charset="2"/>
              <a:buNone/>
              <a:defRPr/>
            </a:pPr>
            <a:r>
              <a:rPr lang="en-GB" b="1" u="sng" dirty="0" smtClean="0">
                <a:solidFill>
                  <a:schemeClr val="bg2">
                    <a:lumMod val="25000"/>
                  </a:schemeClr>
                </a:solidFill>
              </a:rPr>
              <a:t>FHO Current Strength</a:t>
            </a:r>
          </a:p>
          <a:p>
            <a:pPr eaLnBrk="1" hangingPunct="1">
              <a:defRPr/>
            </a:pPr>
            <a:endParaRPr lang="en-GB" dirty="0" smtClean="0"/>
          </a:p>
          <a:p>
            <a:pPr eaLnBrk="1" hangingPunct="1">
              <a:defRPr/>
            </a:pPr>
            <a:endParaRPr lang="en-GB" dirty="0" smtClean="0"/>
          </a:p>
          <a:p>
            <a:pPr eaLnBrk="1" hangingPunct="1">
              <a:defRPr/>
            </a:pPr>
            <a:endParaRPr lang="en-GB" dirty="0" smtClean="0"/>
          </a:p>
          <a:p>
            <a:pPr eaLnBrk="1" hangingPunct="1">
              <a:buFont typeface="Wingdings 2" pitchFamily="18" charset="2"/>
              <a:buNone/>
              <a:defRPr/>
            </a:pPr>
            <a:endParaRPr lang="en-GB" dirty="0" smtClean="0"/>
          </a:p>
          <a:p>
            <a:pPr eaLnBrk="1" hangingPunct="1">
              <a:defRPr/>
            </a:pPr>
            <a:endParaRPr lang="en-GB" dirty="0" smtClean="0"/>
          </a:p>
          <a:p>
            <a:pPr eaLnBrk="1" hangingPunct="1">
              <a:defRPr/>
            </a:pPr>
            <a:endParaRPr lang="en-GB" dirty="0" smtClean="0"/>
          </a:p>
          <a:p>
            <a:pPr eaLnBrk="1" hangingPunct="1">
              <a:defRPr/>
            </a:pPr>
            <a:endParaRPr lang="en-GB" dirty="0" smtClean="0"/>
          </a:p>
        </p:txBody>
      </p:sp>
      <p:graphicFrame>
        <p:nvGraphicFramePr>
          <p:cNvPr id="4" name="Table 3"/>
          <p:cNvGraphicFramePr>
            <a:graphicFrameLocks noGrp="1"/>
          </p:cNvGraphicFramePr>
          <p:nvPr/>
        </p:nvGraphicFramePr>
        <p:xfrm>
          <a:off x="684213" y="2133600"/>
          <a:ext cx="7345362" cy="3200400"/>
        </p:xfrm>
        <a:graphic>
          <a:graphicData uri="http://schemas.openxmlformats.org/drawingml/2006/table">
            <a:tbl>
              <a:tblPr firstRow="1" bandRow="1">
                <a:tableStyleId>{93296810-A885-4BE3-A3E7-6D5BEEA58F35}</a:tableStyleId>
              </a:tblPr>
              <a:tblGrid>
                <a:gridCol w="5912120"/>
                <a:gridCol w="1433242"/>
              </a:tblGrid>
              <a:tr h="370840">
                <a:tc>
                  <a:txBody>
                    <a:bodyPr/>
                    <a:lstStyle/>
                    <a:p>
                      <a:r>
                        <a:rPr lang="en-GB" sz="2400" u="none" dirty="0" smtClean="0">
                          <a:solidFill>
                            <a:schemeClr val="accent4">
                              <a:lumMod val="10000"/>
                            </a:schemeClr>
                          </a:solidFill>
                          <a:latin typeface="Arial" pitchFamily="34" charset="0"/>
                          <a:cs typeface="Arial" pitchFamily="34" charset="0"/>
                        </a:rPr>
                        <a:t>Category</a:t>
                      </a:r>
                      <a:endParaRPr lang="en-GB" sz="2400" b="1" u="none" dirty="0">
                        <a:solidFill>
                          <a:schemeClr val="accent4">
                            <a:lumMod val="10000"/>
                          </a:schemeClr>
                        </a:solidFill>
                        <a:latin typeface="Arial" pitchFamily="34" charset="0"/>
                        <a:cs typeface="Arial" pitchFamily="34" charset="0"/>
                      </a:endParaRPr>
                    </a:p>
                  </a:txBody>
                  <a:tcPr marL="91447" marR="91447"/>
                </a:tc>
                <a:tc>
                  <a:txBody>
                    <a:bodyPr/>
                    <a:lstStyle/>
                    <a:p>
                      <a:pPr algn="l"/>
                      <a:r>
                        <a:rPr lang="en-GB" sz="2400" b="1" u="none" dirty="0" smtClean="0">
                          <a:solidFill>
                            <a:schemeClr val="accent4">
                              <a:lumMod val="10000"/>
                            </a:schemeClr>
                          </a:solidFill>
                          <a:latin typeface="Arial" pitchFamily="34" charset="0"/>
                          <a:cs typeface="Arial" pitchFamily="34" charset="0"/>
                        </a:rPr>
                        <a:t>No.</a:t>
                      </a:r>
                      <a:endParaRPr lang="en-GB" sz="2400" b="1" u="none" dirty="0">
                        <a:solidFill>
                          <a:schemeClr val="accent4">
                            <a:lumMod val="10000"/>
                          </a:schemeClr>
                        </a:solidFill>
                        <a:latin typeface="Arial" pitchFamily="34" charset="0"/>
                        <a:cs typeface="Arial" pitchFamily="34" charset="0"/>
                      </a:endParaRPr>
                    </a:p>
                  </a:txBody>
                  <a:tcPr marL="91447" marR="91447"/>
                </a:tc>
              </a:tr>
              <a:tr h="370840">
                <a:tc>
                  <a:txBody>
                    <a:bodyPr/>
                    <a:lstStyle/>
                    <a:p>
                      <a:r>
                        <a:rPr lang="en-GB" sz="2400" dirty="0" smtClean="0">
                          <a:solidFill>
                            <a:schemeClr val="accent4">
                              <a:lumMod val="10000"/>
                            </a:schemeClr>
                          </a:solidFill>
                          <a:latin typeface="Arial" pitchFamily="34" charset="0"/>
                          <a:cs typeface="Arial" pitchFamily="34" charset="0"/>
                        </a:rPr>
                        <a:t>Category</a:t>
                      </a:r>
                      <a:r>
                        <a:rPr lang="en-GB" sz="2400" baseline="0" dirty="0" smtClean="0">
                          <a:solidFill>
                            <a:schemeClr val="accent4">
                              <a:lumMod val="10000"/>
                            </a:schemeClr>
                          </a:solidFill>
                          <a:latin typeface="Arial" pitchFamily="34" charset="0"/>
                          <a:cs typeface="Arial" pitchFamily="34" charset="0"/>
                        </a:rPr>
                        <a:t> A Hydrography</a:t>
                      </a:r>
                      <a:endParaRPr lang="en-GB" sz="2400" b="0" dirty="0">
                        <a:solidFill>
                          <a:schemeClr val="accent4">
                            <a:lumMod val="10000"/>
                          </a:schemeClr>
                        </a:solidFill>
                        <a:latin typeface="Arial" pitchFamily="34" charset="0"/>
                        <a:cs typeface="Arial" pitchFamily="34" charset="0"/>
                      </a:endParaRPr>
                    </a:p>
                  </a:txBody>
                  <a:tcPr marL="91447" marR="91447"/>
                </a:tc>
                <a:tc>
                  <a:txBody>
                    <a:bodyPr/>
                    <a:lstStyle/>
                    <a:p>
                      <a:r>
                        <a:rPr lang="en-GB" sz="2400" b="0" dirty="0" smtClean="0">
                          <a:solidFill>
                            <a:schemeClr val="accent4">
                              <a:lumMod val="10000"/>
                            </a:schemeClr>
                          </a:solidFill>
                          <a:latin typeface="Arial" pitchFamily="34" charset="0"/>
                          <a:cs typeface="Arial" pitchFamily="34" charset="0"/>
                        </a:rPr>
                        <a:t>3</a:t>
                      </a:r>
                      <a:endParaRPr lang="en-GB" sz="2400" b="0" dirty="0">
                        <a:solidFill>
                          <a:schemeClr val="accent4">
                            <a:lumMod val="10000"/>
                          </a:schemeClr>
                        </a:solidFill>
                        <a:latin typeface="Arial" pitchFamily="34" charset="0"/>
                        <a:cs typeface="Arial" pitchFamily="34" charset="0"/>
                      </a:endParaRPr>
                    </a:p>
                  </a:txBody>
                  <a:tcPr marL="91447" marR="91447"/>
                </a:tc>
              </a:tr>
              <a:tr h="370840">
                <a:tc>
                  <a:txBody>
                    <a:bodyPr/>
                    <a:lstStyle/>
                    <a:p>
                      <a:r>
                        <a:rPr lang="en-GB" sz="2400" dirty="0" smtClean="0">
                          <a:solidFill>
                            <a:schemeClr val="accent4">
                              <a:lumMod val="10000"/>
                            </a:schemeClr>
                          </a:solidFill>
                          <a:latin typeface="Arial" pitchFamily="34" charset="0"/>
                          <a:cs typeface="Arial" pitchFamily="34" charset="0"/>
                        </a:rPr>
                        <a:t>Category B Hydrography</a:t>
                      </a:r>
                      <a:endParaRPr lang="en-GB" sz="2400" b="0" dirty="0">
                        <a:solidFill>
                          <a:schemeClr val="accent4">
                            <a:lumMod val="10000"/>
                          </a:schemeClr>
                        </a:solidFill>
                        <a:latin typeface="Arial" pitchFamily="34" charset="0"/>
                        <a:cs typeface="Arial" pitchFamily="34" charset="0"/>
                      </a:endParaRPr>
                    </a:p>
                  </a:txBody>
                  <a:tcPr marL="91447" marR="91447"/>
                </a:tc>
                <a:tc>
                  <a:txBody>
                    <a:bodyPr/>
                    <a:lstStyle/>
                    <a:p>
                      <a:r>
                        <a:rPr lang="en-GB" sz="2400" dirty="0" smtClean="0">
                          <a:solidFill>
                            <a:schemeClr val="accent4">
                              <a:lumMod val="10000"/>
                            </a:schemeClr>
                          </a:solidFill>
                          <a:latin typeface="Arial" pitchFamily="34" charset="0"/>
                          <a:cs typeface="Arial" pitchFamily="34" charset="0"/>
                        </a:rPr>
                        <a:t>4</a:t>
                      </a:r>
                      <a:endParaRPr lang="en-GB" sz="2400" b="0" dirty="0">
                        <a:solidFill>
                          <a:schemeClr val="accent4">
                            <a:lumMod val="10000"/>
                          </a:schemeClr>
                        </a:solidFill>
                        <a:latin typeface="Arial" pitchFamily="34" charset="0"/>
                        <a:cs typeface="Arial" pitchFamily="34" charset="0"/>
                      </a:endParaRPr>
                    </a:p>
                  </a:txBody>
                  <a:tcPr marL="91447" marR="91447"/>
                </a:tc>
              </a:tr>
              <a:tr h="370840">
                <a:tc>
                  <a:txBody>
                    <a:bodyPr/>
                    <a:lstStyle/>
                    <a:p>
                      <a:r>
                        <a:rPr lang="en-GB" sz="2400" dirty="0" smtClean="0">
                          <a:solidFill>
                            <a:schemeClr val="accent4">
                              <a:lumMod val="10000"/>
                            </a:schemeClr>
                          </a:solidFill>
                          <a:latin typeface="Arial" pitchFamily="34" charset="0"/>
                          <a:cs typeface="Arial" pitchFamily="34" charset="0"/>
                        </a:rPr>
                        <a:t>Category B Marine/Nautical Cartography</a:t>
                      </a:r>
                      <a:endParaRPr lang="en-GB" sz="2400" b="0" dirty="0">
                        <a:solidFill>
                          <a:schemeClr val="accent4">
                            <a:lumMod val="10000"/>
                          </a:schemeClr>
                        </a:solidFill>
                        <a:latin typeface="Arial" pitchFamily="34" charset="0"/>
                        <a:cs typeface="Arial" pitchFamily="34" charset="0"/>
                      </a:endParaRPr>
                    </a:p>
                  </a:txBody>
                  <a:tcPr marL="91447" marR="91447"/>
                </a:tc>
                <a:tc>
                  <a:txBody>
                    <a:bodyPr/>
                    <a:lstStyle/>
                    <a:p>
                      <a:r>
                        <a:rPr lang="en-GB" sz="2400" b="0" smtClean="0">
                          <a:solidFill>
                            <a:schemeClr val="accent4">
                              <a:lumMod val="10000"/>
                            </a:schemeClr>
                          </a:solidFill>
                          <a:latin typeface="Arial" pitchFamily="34" charset="0"/>
                          <a:cs typeface="Arial" pitchFamily="34" charset="0"/>
                        </a:rPr>
                        <a:t>4</a:t>
                      </a:r>
                      <a:endParaRPr lang="en-GB" sz="2400" b="0" dirty="0">
                        <a:solidFill>
                          <a:schemeClr val="accent4">
                            <a:lumMod val="10000"/>
                          </a:schemeClr>
                        </a:solidFill>
                        <a:latin typeface="Arial" pitchFamily="34" charset="0"/>
                        <a:cs typeface="Arial" pitchFamily="34" charset="0"/>
                      </a:endParaRPr>
                    </a:p>
                  </a:txBody>
                  <a:tcPr marL="91447" marR="91447"/>
                </a:tc>
              </a:tr>
              <a:tr h="370840">
                <a:tc>
                  <a:txBody>
                    <a:bodyPr/>
                    <a:lstStyle/>
                    <a:p>
                      <a:r>
                        <a:rPr lang="en-GB" sz="2400" dirty="0" smtClean="0">
                          <a:solidFill>
                            <a:schemeClr val="accent4">
                              <a:lumMod val="10000"/>
                            </a:schemeClr>
                          </a:solidFill>
                          <a:latin typeface="Arial" pitchFamily="34" charset="0"/>
                          <a:cs typeface="Arial" pitchFamily="34" charset="0"/>
                        </a:rPr>
                        <a:t>PO “Q” – Diploma Hydrography</a:t>
                      </a:r>
                      <a:endParaRPr lang="en-GB" sz="2400" b="0" dirty="0">
                        <a:solidFill>
                          <a:schemeClr val="accent4">
                            <a:lumMod val="10000"/>
                          </a:schemeClr>
                        </a:solidFill>
                        <a:latin typeface="Arial" pitchFamily="34" charset="0"/>
                        <a:cs typeface="Arial" pitchFamily="34" charset="0"/>
                      </a:endParaRPr>
                    </a:p>
                  </a:txBody>
                  <a:tcPr marL="91447" marR="91447"/>
                </a:tc>
                <a:tc>
                  <a:txBody>
                    <a:bodyPr/>
                    <a:lstStyle/>
                    <a:p>
                      <a:r>
                        <a:rPr lang="en-GB" sz="2400" b="0" dirty="0" smtClean="0">
                          <a:solidFill>
                            <a:schemeClr val="accent4">
                              <a:lumMod val="10000"/>
                            </a:schemeClr>
                          </a:solidFill>
                          <a:latin typeface="Arial" pitchFamily="34" charset="0"/>
                          <a:cs typeface="Arial" pitchFamily="34" charset="0"/>
                        </a:rPr>
                        <a:t>2</a:t>
                      </a:r>
                      <a:endParaRPr lang="en-GB" sz="2400" b="0" dirty="0">
                        <a:solidFill>
                          <a:schemeClr val="accent4">
                            <a:lumMod val="10000"/>
                          </a:schemeClr>
                        </a:solidFill>
                        <a:latin typeface="Arial" pitchFamily="34" charset="0"/>
                        <a:cs typeface="Arial" pitchFamily="34" charset="0"/>
                      </a:endParaRPr>
                    </a:p>
                  </a:txBody>
                  <a:tcPr marL="91447" marR="91447"/>
                </a:tc>
              </a:tr>
              <a:tr h="370840">
                <a:tc>
                  <a:txBody>
                    <a:bodyPr/>
                    <a:lstStyle/>
                    <a:p>
                      <a:r>
                        <a:rPr lang="en-GB" sz="2400" dirty="0" smtClean="0">
                          <a:solidFill>
                            <a:schemeClr val="accent4">
                              <a:lumMod val="10000"/>
                            </a:schemeClr>
                          </a:solidFill>
                          <a:latin typeface="Arial" pitchFamily="34" charset="0"/>
                          <a:cs typeface="Arial" pitchFamily="34" charset="0"/>
                        </a:rPr>
                        <a:t>Basic</a:t>
                      </a:r>
                      <a:r>
                        <a:rPr lang="en-GB" sz="2400" baseline="0" dirty="0" smtClean="0">
                          <a:solidFill>
                            <a:schemeClr val="accent4">
                              <a:lumMod val="10000"/>
                            </a:schemeClr>
                          </a:solidFill>
                          <a:latin typeface="Arial" pitchFamily="34" charset="0"/>
                          <a:cs typeface="Arial" pitchFamily="34" charset="0"/>
                        </a:rPr>
                        <a:t> Hydrography</a:t>
                      </a:r>
                      <a:endParaRPr lang="en-GB" sz="2400" b="0" dirty="0">
                        <a:solidFill>
                          <a:schemeClr val="accent4">
                            <a:lumMod val="10000"/>
                          </a:schemeClr>
                        </a:solidFill>
                        <a:latin typeface="Arial" pitchFamily="34" charset="0"/>
                        <a:cs typeface="Arial" pitchFamily="34" charset="0"/>
                      </a:endParaRPr>
                    </a:p>
                  </a:txBody>
                  <a:tcPr marL="91447" marR="91447"/>
                </a:tc>
                <a:tc>
                  <a:txBody>
                    <a:bodyPr/>
                    <a:lstStyle/>
                    <a:p>
                      <a:r>
                        <a:rPr lang="en-GB" sz="2400" b="0" dirty="0" smtClean="0">
                          <a:solidFill>
                            <a:schemeClr val="accent4">
                              <a:lumMod val="10000"/>
                            </a:schemeClr>
                          </a:solidFill>
                          <a:latin typeface="Arial" pitchFamily="34" charset="0"/>
                          <a:cs typeface="Arial" pitchFamily="34" charset="0"/>
                        </a:rPr>
                        <a:t>3</a:t>
                      </a:r>
                      <a:endParaRPr lang="en-GB" sz="2400" b="0" dirty="0">
                        <a:solidFill>
                          <a:schemeClr val="accent4">
                            <a:lumMod val="10000"/>
                          </a:schemeClr>
                        </a:solidFill>
                        <a:latin typeface="Arial" pitchFamily="34" charset="0"/>
                        <a:cs typeface="Arial" pitchFamily="34" charset="0"/>
                      </a:endParaRPr>
                    </a:p>
                  </a:txBody>
                  <a:tcPr marL="91447" marR="91447"/>
                </a:tc>
              </a:tr>
              <a:tr h="370840">
                <a:tc>
                  <a:txBody>
                    <a:bodyPr/>
                    <a:lstStyle/>
                    <a:p>
                      <a:r>
                        <a:rPr lang="en-GB" sz="2400" dirty="0" smtClean="0">
                          <a:solidFill>
                            <a:schemeClr val="accent4">
                              <a:lumMod val="10000"/>
                            </a:schemeClr>
                          </a:solidFill>
                          <a:latin typeface="Arial" pitchFamily="34" charset="0"/>
                          <a:cs typeface="Arial" pitchFamily="34" charset="0"/>
                        </a:rPr>
                        <a:t>Under</a:t>
                      </a:r>
                      <a:r>
                        <a:rPr lang="en-GB" sz="2400" baseline="0" dirty="0" smtClean="0">
                          <a:solidFill>
                            <a:schemeClr val="accent4">
                              <a:lumMod val="10000"/>
                            </a:schemeClr>
                          </a:solidFill>
                          <a:latin typeface="Arial" pitchFamily="34" charset="0"/>
                          <a:cs typeface="Arial" pitchFamily="34" charset="0"/>
                        </a:rPr>
                        <a:t> Trainees</a:t>
                      </a:r>
                      <a:endParaRPr lang="en-GB" sz="2400" b="0" dirty="0">
                        <a:solidFill>
                          <a:schemeClr val="accent4">
                            <a:lumMod val="10000"/>
                          </a:schemeClr>
                        </a:solidFill>
                        <a:latin typeface="Arial" pitchFamily="34" charset="0"/>
                        <a:cs typeface="Arial" pitchFamily="34" charset="0"/>
                      </a:endParaRPr>
                    </a:p>
                  </a:txBody>
                  <a:tcPr marL="91447" marR="91447"/>
                </a:tc>
                <a:tc>
                  <a:txBody>
                    <a:bodyPr/>
                    <a:lstStyle/>
                    <a:p>
                      <a:r>
                        <a:rPr lang="en-GB" sz="2400" b="0" dirty="0" smtClean="0">
                          <a:solidFill>
                            <a:schemeClr val="accent4">
                              <a:lumMod val="10000"/>
                            </a:schemeClr>
                          </a:solidFill>
                          <a:latin typeface="Arial" pitchFamily="34" charset="0"/>
                          <a:cs typeface="Arial" pitchFamily="34" charset="0"/>
                        </a:rPr>
                        <a:t>3</a:t>
                      </a:r>
                      <a:endParaRPr lang="en-GB" sz="2400" b="0" dirty="0">
                        <a:solidFill>
                          <a:schemeClr val="accent4">
                            <a:lumMod val="10000"/>
                          </a:schemeClr>
                        </a:solidFill>
                        <a:latin typeface="Arial" pitchFamily="34" charset="0"/>
                        <a:cs typeface="Arial" pitchFamily="34" charset="0"/>
                      </a:endParaRPr>
                    </a:p>
                  </a:txBody>
                  <a:tcPr marL="91447" marR="91447"/>
                </a:tc>
              </a:tr>
            </a:tbl>
          </a:graphicData>
        </a:graphic>
      </p:graphicFrame>
      <p:pic>
        <p:nvPicPr>
          <p:cNvPr id="10269" name="Picture 4" descr="C:\Users\user\Documents\Hydrographic Office\images.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316913" y="0"/>
            <a:ext cx="827087"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0" name="Picture 2" descr="C:\Users\user\Documents\AHS Membership\6205 data and sonar head.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067175" y="0"/>
            <a:ext cx="18002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1" name="Picture 8" descr="chart2"/>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7154863" y="0"/>
            <a:ext cx="1162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2" name="Picture 5" descr="DSC00883"/>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5856288" y="0"/>
            <a:ext cx="130810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3" name="Picture 23" descr="sextante"/>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36513" y="0"/>
            <a:ext cx="1368426"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4" name="Picture 9" descr="DSC00885"/>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2700338" y="0"/>
            <a:ext cx="1366837"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3" descr="md-2"/>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1328738" y="0"/>
            <a:ext cx="1371600" cy="1052513"/>
          </a:xfrm>
          <a:prstGeom prst="rect">
            <a:avLst/>
          </a:prstGeom>
          <a:noFill/>
          <a:effectLst>
            <a:outerShdw dist="107763" dir="8100000" sx="1000" sy="1000" algn="ctr" rotWithShape="0">
              <a:srgbClr val="808080"/>
            </a:outerShdw>
          </a:effectLst>
        </p:spPr>
      </p:pic>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0" y="1052513"/>
            <a:ext cx="9144000" cy="5805487"/>
          </a:xfrm>
        </p:spPr>
        <p:txBody>
          <a:bodyPr/>
          <a:lstStyle/>
          <a:p>
            <a:pPr eaLnBrk="1" hangingPunct="1">
              <a:buFont typeface="Wingdings 2" pitchFamily="18" charset="2"/>
              <a:buNone/>
              <a:defRPr/>
            </a:pPr>
            <a:r>
              <a:rPr lang="en-GB" b="1" u="sng" dirty="0" smtClean="0">
                <a:solidFill>
                  <a:schemeClr val="accent4">
                    <a:lumMod val="10000"/>
                  </a:schemeClr>
                </a:solidFill>
              </a:rPr>
              <a:t>Equipments</a:t>
            </a:r>
            <a:endParaRPr lang="en-GB" sz="2400" u="sng" dirty="0" smtClean="0">
              <a:solidFill>
                <a:schemeClr val="accent4">
                  <a:lumMod val="10000"/>
                </a:schemeClr>
              </a:solidFill>
            </a:endParaRPr>
          </a:p>
          <a:p>
            <a:pPr eaLnBrk="1" hangingPunct="1">
              <a:defRPr/>
            </a:pPr>
            <a:r>
              <a:rPr lang="en-GB" sz="2400" b="1" dirty="0" smtClean="0">
                <a:solidFill>
                  <a:schemeClr val="accent4">
                    <a:lumMod val="10000"/>
                  </a:schemeClr>
                </a:solidFill>
              </a:rPr>
              <a:t>Data Acquisition</a:t>
            </a:r>
          </a:p>
          <a:p>
            <a:pPr eaLnBrk="1" hangingPunct="1">
              <a:buFont typeface="Wingdings" panose="05000000000000000000" pitchFamily="2" charset="2"/>
              <a:buChar char="Ø"/>
              <a:defRPr/>
            </a:pPr>
            <a:r>
              <a:rPr lang="en-GB" sz="2400" dirty="0" smtClean="0">
                <a:solidFill>
                  <a:schemeClr val="accent4">
                    <a:lumMod val="10000"/>
                  </a:schemeClr>
                </a:solidFill>
              </a:rPr>
              <a:t>02 x R2Sonic MBES</a:t>
            </a:r>
          </a:p>
          <a:p>
            <a:pPr eaLnBrk="1" hangingPunct="1">
              <a:buFont typeface="Wingdings" panose="05000000000000000000" pitchFamily="2" charset="2"/>
              <a:buChar char="Ø"/>
              <a:defRPr/>
            </a:pPr>
            <a:r>
              <a:rPr lang="en-GB" sz="2400" dirty="0" smtClean="0">
                <a:solidFill>
                  <a:schemeClr val="accent4">
                    <a:lumMod val="10000"/>
                  </a:schemeClr>
                </a:solidFill>
              </a:rPr>
              <a:t>Odom MK III SBES together with a Side Scan Transducer</a:t>
            </a:r>
          </a:p>
          <a:p>
            <a:pPr eaLnBrk="1" hangingPunct="1">
              <a:buFont typeface="Wingdings" panose="05000000000000000000" pitchFamily="2" charset="2"/>
              <a:buChar char="Ø"/>
              <a:defRPr/>
            </a:pPr>
            <a:r>
              <a:rPr lang="en-GB" sz="2400" dirty="0" smtClean="0">
                <a:solidFill>
                  <a:schemeClr val="accent4">
                    <a:lumMod val="10000"/>
                  </a:schemeClr>
                </a:solidFill>
              </a:rPr>
              <a:t>Thales Differential GPS</a:t>
            </a:r>
          </a:p>
          <a:p>
            <a:pPr eaLnBrk="1" hangingPunct="1">
              <a:buFont typeface="Wingdings" panose="05000000000000000000" pitchFamily="2" charset="2"/>
              <a:buChar char="Ø"/>
              <a:defRPr/>
            </a:pPr>
            <a:r>
              <a:rPr lang="en-GB" sz="2400" dirty="0" smtClean="0">
                <a:solidFill>
                  <a:schemeClr val="accent4">
                    <a:lumMod val="10000"/>
                  </a:schemeClr>
                </a:solidFill>
              </a:rPr>
              <a:t>Trimble SPS DGPS</a:t>
            </a:r>
          </a:p>
          <a:p>
            <a:pPr eaLnBrk="1" hangingPunct="1">
              <a:defRPr/>
            </a:pPr>
            <a:r>
              <a:rPr lang="en-GB" sz="2400" dirty="0" smtClean="0">
                <a:solidFill>
                  <a:schemeClr val="accent4">
                    <a:lumMod val="10000"/>
                  </a:schemeClr>
                </a:solidFill>
              </a:rPr>
              <a:t>Acquisition software and processing </a:t>
            </a:r>
          </a:p>
          <a:p>
            <a:pPr eaLnBrk="1" hangingPunct="1">
              <a:buFont typeface="Wingdings" panose="05000000000000000000" pitchFamily="2" charset="2"/>
              <a:buNone/>
              <a:defRPr/>
            </a:pPr>
            <a:endParaRPr lang="en-GB" sz="2400" dirty="0" smtClean="0">
              <a:solidFill>
                <a:schemeClr val="accent4">
                  <a:lumMod val="10000"/>
                </a:schemeClr>
              </a:solidFill>
            </a:endParaRPr>
          </a:p>
        </p:txBody>
      </p:sp>
      <p:pic>
        <p:nvPicPr>
          <p:cNvPr id="11267" name="Picture 4" descr="C:\Users\user\Documents\Hydrographic Office\images.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316913" y="0"/>
            <a:ext cx="827087"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 name="Picture 2" descr="C:\Users\user\Documents\AHS Membership\6205 data and sonar head.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067175" y="0"/>
            <a:ext cx="18002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8" descr="chart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154863" y="0"/>
            <a:ext cx="116205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5" descr="DSC00883"/>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856288" y="0"/>
            <a:ext cx="130810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22" descr="sextante"/>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6513" y="0"/>
            <a:ext cx="1368426"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2" name="Picture 9" descr="DSC00885"/>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2700338" y="0"/>
            <a:ext cx="1366837"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3" descr="md-2"/>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1328738" y="0"/>
            <a:ext cx="1371600" cy="1052513"/>
          </a:xfrm>
          <a:prstGeom prst="rect">
            <a:avLst/>
          </a:prstGeom>
          <a:noFill/>
          <a:effectLst>
            <a:outerShdw dist="107763" dir="8100000" sx="1000" sy="1000" algn="ctr" rotWithShape="0">
              <a:srgbClr val="808080"/>
            </a:outerShdw>
          </a:effectLst>
        </p:spPr>
      </p:pic>
      <p:pic>
        <p:nvPicPr>
          <p:cNvPr id="11274" name="Picture 3"/>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3132138" y="4652963"/>
            <a:ext cx="2133600" cy="198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5" name="AutoShape 7" descr="Image result for toughbook cf31"/>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en-GB" altLang="en-US">
              <a:latin typeface="Constantia" panose="02030602050306030303" pitchFamily="18" charset="0"/>
            </a:endParaRPr>
          </a:p>
        </p:txBody>
      </p:sp>
      <p:sp>
        <p:nvSpPr>
          <p:cNvPr id="11276" name="AutoShape 9" descr="Image result for toughbook cf31"/>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en-GB" altLang="en-US">
              <a:latin typeface="Constantia" panose="02030602050306030303" pitchFamily="18" charset="0"/>
            </a:endParaRPr>
          </a:p>
        </p:txBody>
      </p:sp>
      <p:pic>
        <p:nvPicPr>
          <p:cNvPr id="11277" name="Picture 10" descr="C:\Users\user\Documents\AHS Membership\images.jpg"/>
          <p:cNvPicPr>
            <a:picLocks noChangeAspect="1" noChangeArrowheads="1"/>
          </p:cNvPicPr>
          <p:nvPr/>
        </p:nvPicPr>
        <p:blipFill>
          <a:blip r:embed="rId10">
            <a:extLst>
              <a:ext uri="{28A0092B-C50C-407E-A947-70E740481C1C}">
                <a14:useLocalDpi xmlns:a14="http://schemas.microsoft.com/office/drawing/2010/main"/>
              </a:ext>
            </a:extLst>
          </a:blip>
          <a:srcRect/>
          <a:stretch>
            <a:fillRect/>
          </a:stretch>
        </p:blipFill>
        <p:spPr bwMode="auto">
          <a:xfrm>
            <a:off x="6659563" y="4838700"/>
            <a:ext cx="2266950" cy="201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423</TotalTime>
  <Words>1108</Words>
  <Application>Microsoft Office PowerPoint</Application>
  <PresentationFormat>On-screen Show (4:3)</PresentationFormat>
  <Paragraphs>264</Paragraphs>
  <Slides>23</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Verdana</vt:lpstr>
      <vt:lpstr>Arial</vt:lpstr>
      <vt:lpstr>Wingdings</vt:lpstr>
      <vt:lpstr>Times New Roman</vt:lpstr>
      <vt:lpstr>Wingdings 2</vt:lpstr>
      <vt:lpstr>Constantia</vt:lpstr>
      <vt:lpstr>Globe</vt:lpstr>
      <vt:lpstr>15th South West Pacific  Hydrographic Commission Technical Workshop  20th February 2018 Nadi, Fiji Islands</vt:lpstr>
      <vt:lpstr>Contents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Cartography (Charting)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Department of Defence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14th  South West Pacific  Hydrographic Commission Conference  30 November – 02 December NOUMEA</dc:title>
  <dc:creator>Melinda McMullen</dc:creator>
  <cp:lastModifiedBy>Alberto Costa Neves</cp:lastModifiedBy>
  <cp:revision>47</cp:revision>
  <dcterms:created xsi:type="dcterms:W3CDTF">2016-11-03T03:14:38Z</dcterms:created>
  <dcterms:modified xsi:type="dcterms:W3CDTF">2018-02-23T19:30:47Z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bjective-Id">
    <vt:lpwstr>R32923348</vt:lpwstr>
  </property>
  <property fmtid="{D5CDD505-2E9C-101B-9397-08002B2CF9AE}" pid="3" name="Objective-Title">
    <vt:lpwstr>SWPHC15 ppt template</vt:lpwstr>
  </property>
  <property fmtid="{D5CDD505-2E9C-101B-9397-08002B2CF9AE}" pid="4" name="Objective-Comment">
    <vt:lpwstr/>
  </property>
  <property fmtid="{D5CDD505-2E9C-101B-9397-08002B2CF9AE}" pid="5" name="Objective-CreationStamp">
    <vt:filetime>2018-01-15T05:39:14Z</vt:filetime>
  </property>
  <property fmtid="{D5CDD505-2E9C-101B-9397-08002B2CF9AE}" pid="6" name="Objective-IsApproved">
    <vt:bool>false</vt:bool>
  </property>
  <property fmtid="{D5CDD505-2E9C-101B-9397-08002B2CF9AE}" pid="7" name="Objective-IsPublished">
    <vt:bool>true</vt:bool>
  </property>
  <property fmtid="{D5CDD505-2E9C-101B-9397-08002B2CF9AE}" pid="8" name="Objective-DatePublished">
    <vt:filetime>2018-01-15T05:39:14Z</vt:filetime>
  </property>
  <property fmtid="{D5CDD505-2E9C-101B-9397-08002B2CF9AE}" pid="9" name="Objective-ModificationStamp">
    <vt:filetime>2018-01-15T05:39:15Z</vt:filetime>
  </property>
  <property fmtid="{D5CDD505-2E9C-101B-9397-08002B2CF9AE}" pid="10" name="Objective-Owner">
    <vt:lpwstr>Randhawa, Jasbir (MR)(DDER -  External Relations)</vt:lpwstr>
  </property>
  <property fmtid="{D5CDD505-2E9C-101B-9397-08002B2CF9AE}" pid="11" name="Objective-Path">
    <vt:lpwstr>Objective Global Folder - PROD:Defence Business Units:Strategic Policy and Intelligence Group:Workgroup Staging Area:HM BRANCH : Hydrography and Metoc Branch:HM BRANCH WORLD:03 HM  BRANCH CORPORATE FILES:D. (Process 03) Management of External Relations Process:b. Process 03 Corporate files:External Relations Management:International Hydrographic Organization - IHO / IHB:IHO South West Pacific Hydrographic Commission (SWPHC):SWPHC Meetings:SWPHC - 15th Meeting - Nukualofa, Tonga, 21-23 Feb 2018:SWPHC15_National reports:</vt:lpwstr>
  </property>
  <property fmtid="{D5CDD505-2E9C-101B-9397-08002B2CF9AE}" pid="12" name="Objective-Parent">
    <vt:lpwstr>SWPHC15_National reports</vt:lpwstr>
  </property>
  <property fmtid="{D5CDD505-2E9C-101B-9397-08002B2CF9AE}" pid="13" name="Objective-State">
    <vt:lpwstr>Published</vt:lpwstr>
  </property>
  <property fmtid="{D5CDD505-2E9C-101B-9397-08002B2CF9AE}" pid="14" name="Objective-Version">
    <vt:lpwstr>1.0</vt:lpwstr>
  </property>
  <property fmtid="{D5CDD505-2E9C-101B-9397-08002B2CF9AE}" pid="15" name="Objective-VersionNumber">
    <vt:i4>1</vt:i4>
  </property>
  <property fmtid="{D5CDD505-2E9C-101B-9397-08002B2CF9AE}" pid="16" name="Objective-VersionComment">
    <vt:lpwstr>First version</vt:lpwstr>
  </property>
  <property fmtid="{D5CDD505-2E9C-101B-9397-08002B2CF9AE}" pid="17" name="Objective-FileNumber">
    <vt:lpwstr>2004/2500001</vt:lpwstr>
  </property>
  <property fmtid="{D5CDD505-2E9C-101B-9397-08002B2CF9AE}" pid="18" name="Objective-Classification">
    <vt:lpwstr>[Inherited - Unclassified]</vt:lpwstr>
  </property>
  <property fmtid="{D5CDD505-2E9C-101B-9397-08002B2CF9AE}" pid="19" name="Objective-Caveats">
    <vt:lpwstr/>
  </property>
  <property fmtid="{D5CDD505-2E9C-101B-9397-08002B2CF9AE}" pid="20" name="Objective-Document Type [system]">
    <vt:lpwstr/>
  </property>
</Properties>
</file>