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64" r:id="rId2"/>
    <p:sldId id="256" r:id="rId3"/>
    <p:sldId id="265" r:id="rId4"/>
    <p:sldId id="266" r:id="rId5"/>
    <p:sldId id="267" r:id="rId6"/>
    <p:sldId id="268" r:id="rId7"/>
    <p:sldId id="269" r:id="rId8"/>
    <p:sldId id="270" r:id="rId9"/>
  </p:sldIdLst>
  <p:sldSz cx="12192000" cy="6858000"/>
  <p:notesSz cx="6858000" cy="9144000"/>
  <p:defaultTextStyle>
    <a:defPPr>
      <a:defRPr lang="en-US"/>
    </a:defPPr>
    <a:lvl1pPr marL="0" algn="l" defTabSz="914291" rtl="0" eaLnBrk="1" latinLnBrk="0" hangingPunct="1">
      <a:defRPr sz="1800" kern="1200">
        <a:solidFill>
          <a:schemeClr val="tx1"/>
        </a:solidFill>
        <a:latin typeface="+mn-lt"/>
        <a:ea typeface="+mn-ea"/>
        <a:cs typeface="+mn-cs"/>
      </a:defRPr>
    </a:lvl1pPr>
    <a:lvl2pPr marL="457146" algn="l" defTabSz="914291" rtl="0" eaLnBrk="1" latinLnBrk="0" hangingPunct="1">
      <a:defRPr sz="1800" kern="1200">
        <a:solidFill>
          <a:schemeClr val="tx1"/>
        </a:solidFill>
        <a:latin typeface="+mn-lt"/>
        <a:ea typeface="+mn-ea"/>
        <a:cs typeface="+mn-cs"/>
      </a:defRPr>
    </a:lvl2pPr>
    <a:lvl3pPr marL="914291" algn="l" defTabSz="914291" rtl="0" eaLnBrk="1" latinLnBrk="0" hangingPunct="1">
      <a:defRPr sz="1800" kern="1200">
        <a:solidFill>
          <a:schemeClr val="tx1"/>
        </a:solidFill>
        <a:latin typeface="+mn-lt"/>
        <a:ea typeface="+mn-ea"/>
        <a:cs typeface="+mn-cs"/>
      </a:defRPr>
    </a:lvl3pPr>
    <a:lvl4pPr marL="1371436" algn="l" defTabSz="914291" rtl="0" eaLnBrk="1" latinLnBrk="0" hangingPunct="1">
      <a:defRPr sz="1800" kern="1200">
        <a:solidFill>
          <a:schemeClr val="tx1"/>
        </a:solidFill>
        <a:latin typeface="+mn-lt"/>
        <a:ea typeface="+mn-ea"/>
        <a:cs typeface="+mn-cs"/>
      </a:defRPr>
    </a:lvl4pPr>
    <a:lvl5pPr marL="1828582" algn="l" defTabSz="914291" rtl="0" eaLnBrk="1" latinLnBrk="0" hangingPunct="1">
      <a:defRPr sz="1800" kern="1200">
        <a:solidFill>
          <a:schemeClr val="tx1"/>
        </a:solidFill>
        <a:latin typeface="+mn-lt"/>
        <a:ea typeface="+mn-ea"/>
        <a:cs typeface="+mn-cs"/>
      </a:defRPr>
    </a:lvl5pPr>
    <a:lvl6pPr marL="2285727" algn="l" defTabSz="914291" rtl="0" eaLnBrk="1" latinLnBrk="0" hangingPunct="1">
      <a:defRPr sz="1800" kern="1200">
        <a:solidFill>
          <a:schemeClr val="tx1"/>
        </a:solidFill>
        <a:latin typeface="+mn-lt"/>
        <a:ea typeface="+mn-ea"/>
        <a:cs typeface="+mn-cs"/>
      </a:defRPr>
    </a:lvl6pPr>
    <a:lvl7pPr marL="2742873" algn="l" defTabSz="914291" rtl="0" eaLnBrk="1" latinLnBrk="0" hangingPunct="1">
      <a:defRPr sz="1800" kern="1200">
        <a:solidFill>
          <a:schemeClr val="tx1"/>
        </a:solidFill>
        <a:latin typeface="+mn-lt"/>
        <a:ea typeface="+mn-ea"/>
        <a:cs typeface="+mn-cs"/>
      </a:defRPr>
    </a:lvl7pPr>
    <a:lvl8pPr marL="3200018" algn="l" defTabSz="914291" rtl="0" eaLnBrk="1" latinLnBrk="0" hangingPunct="1">
      <a:defRPr sz="1800" kern="1200">
        <a:solidFill>
          <a:schemeClr val="tx1"/>
        </a:solidFill>
        <a:latin typeface="+mn-lt"/>
        <a:ea typeface="+mn-ea"/>
        <a:cs typeface="+mn-cs"/>
      </a:defRPr>
    </a:lvl8pPr>
    <a:lvl9pPr marL="3657164" algn="l" defTabSz="91429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572" y="5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1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A9B22A-55EC-4A68-A1AE-1A1AE03C8C30}" type="datetimeFigureOut">
              <a:rPr lang="en-US" smtClean="0"/>
              <a:t>2/12/2019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291" rtl="0" eaLnBrk="1" latinLnBrk="0" hangingPunct="1">
      <a:defRPr sz="1200" kern="1200">
        <a:solidFill>
          <a:schemeClr val="tx1"/>
        </a:solidFill>
        <a:latin typeface="+mn-lt"/>
        <a:ea typeface="+mn-ea"/>
        <a:cs typeface="+mn-cs"/>
      </a:defRPr>
    </a:lvl1pPr>
    <a:lvl2pPr marL="457146" algn="l" defTabSz="914291" rtl="0" eaLnBrk="1" latinLnBrk="0" hangingPunct="1">
      <a:defRPr sz="1200" kern="1200">
        <a:solidFill>
          <a:schemeClr val="tx1"/>
        </a:solidFill>
        <a:latin typeface="+mn-lt"/>
        <a:ea typeface="+mn-ea"/>
        <a:cs typeface="+mn-cs"/>
      </a:defRPr>
    </a:lvl2pPr>
    <a:lvl3pPr marL="914291" algn="l" defTabSz="914291" rtl="0" eaLnBrk="1" latinLnBrk="0" hangingPunct="1">
      <a:defRPr sz="1200" kern="1200">
        <a:solidFill>
          <a:schemeClr val="tx1"/>
        </a:solidFill>
        <a:latin typeface="+mn-lt"/>
        <a:ea typeface="+mn-ea"/>
        <a:cs typeface="+mn-cs"/>
      </a:defRPr>
    </a:lvl3pPr>
    <a:lvl4pPr marL="1371436" algn="l" defTabSz="914291" rtl="0" eaLnBrk="1" latinLnBrk="0" hangingPunct="1">
      <a:defRPr sz="1200" kern="1200">
        <a:solidFill>
          <a:schemeClr val="tx1"/>
        </a:solidFill>
        <a:latin typeface="+mn-lt"/>
        <a:ea typeface="+mn-ea"/>
        <a:cs typeface="+mn-cs"/>
      </a:defRPr>
    </a:lvl4pPr>
    <a:lvl5pPr marL="1828582" algn="l" defTabSz="914291" rtl="0" eaLnBrk="1" latinLnBrk="0" hangingPunct="1">
      <a:defRPr sz="1200" kern="1200">
        <a:solidFill>
          <a:schemeClr val="tx1"/>
        </a:solidFill>
        <a:latin typeface="+mn-lt"/>
        <a:ea typeface="+mn-ea"/>
        <a:cs typeface="+mn-cs"/>
      </a:defRPr>
    </a:lvl5pPr>
    <a:lvl6pPr marL="2285727" algn="l" defTabSz="914291" rtl="0" eaLnBrk="1" latinLnBrk="0" hangingPunct="1">
      <a:defRPr sz="1200" kern="1200">
        <a:solidFill>
          <a:schemeClr val="tx1"/>
        </a:solidFill>
        <a:latin typeface="+mn-lt"/>
        <a:ea typeface="+mn-ea"/>
        <a:cs typeface="+mn-cs"/>
      </a:defRPr>
    </a:lvl6pPr>
    <a:lvl7pPr marL="2742873" algn="l" defTabSz="914291" rtl="0" eaLnBrk="1" latinLnBrk="0" hangingPunct="1">
      <a:defRPr sz="1200" kern="1200">
        <a:solidFill>
          <a:schemeClr val="tx1"/>
        </a:solidFill>
        <a:latin typeface="+mn-lt"/>
        <a:ea typeface="+mn-ea"/>
        <a:cs typeface="+mn-cs"/>
      </a:defRPr>
    </a:lvl7pPr>
    <a:lvl8pPr marL="3200018" algn="l" defTabSz="914291" rtl="0" eaLnBrk="1" latinLnBrk="0" hangingPunct="1">
      <a:defRPr sz="1200" kern="1200">
        <a:solidFill>
          <a:schemeClr val="tx1"/>
        </a:solidFill>
        <a:latin typeface="+mn-lt"/>
        <a:ea typeface="+mn-ea"/>
        <a:cs typeface="+mn-cs"/>
      </a:defRPr>
    </a:lvl8pPr>
    <a:lvl9pPr marL="3657164" algn="l" defTabSz="914291"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2"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2" y="3602038"/>
            <a:ext cx="9144000" cy="1655762"/>
          </a:xfrm>
        </p:spPr>
        <p:txBody>
          <a:bodyPr/>
          <a:lstStyle>
            <a:lvl1pPr marL="0" indent="0" algn="ctr">
              <a:buNone/>
              <a:defRPr sz="2400"/>
            </a:lvl1pPr>
            <a:lvl2pPr marL="457146" indent="0" algn="ctr">
              <a:buNone/>
              <a:defRPr sz="2000"/>
            </a:lvl2pPr>
            <a:lvl3pPr marL="914291" indent="0" algn="ctr">
              <a:buNone/>
              <a:defRPr sz="1800"/>
            </a:lvl3pPr>
            <a:lvl4pPr marL="1371436" indent="0" algn="ctr">
              <a:buNone/>
              <a:defRPr sz="1600"/>
            </a:lvl4pPr>
            <a:lvl5pPr marL="1828582" indent="0" algn="ctr">
              <a:buNone/>
              <a:defRPr sz="1600"/>
            </a:lvl5pPr>
            <a:lvl6pPr marL="2285727" indent="0" algn="ctr">
              <a:buNone/>
              <a:defRPr sz="1600"/>
            </a:lvl6pPr>
            <a:lvl7pPr marL="2742873" indent="0" algn="ctr">
              <a:buNone/>
              <a:defRPr sz="1600"/>
            </a:lvl7pPr>
            <a:lvl8pPr marL="3200018" indent="0" algn="ctr">
              <a:buNone/>
              <a:defRPr sz="1600"/>
            </a:lvl8pPr>
            <a:lvl9pPr marL="3657164" indent="0" algn="ctr">
              <a:buNone/>
              <a:defRPr sz="1600"/>
            </a:lvl9pPr>
          </a:lstStyle>
          <a:p>
            <a:r>
              <a:rPr lang="en-US" smtClean="0"/>
              <a:t>Click to edit Master subtitle style</a:t>
            </a:r>
            <a:endParaRPr lang="en-US" dirty="0"/>
          </a:p>
        </p:txBody>
      </p:sp>
      <p:sp>
        <p:nvSpPr>
          <p:cNvPr id="12" name="Rectangle 11"/>
          <p:cNvSpPr/>
          <p:nvPr userDrawn="1"/>
        </p:nvSpPr>
        <p:spPr>
          <a:xfrm>
            <a:off x="0" y="6020790"/>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rtlCol="0" anchor="ctr"/>
          <a:lstStyle/>
          <a:p>
            <a:pPr algn="ctr"/>
            <a:endParaRPr lang="en-US"/>
          </a:p>
        </p:txBody>
      </p:sp>
      <p:sp>
        <p:nvSpPr>
          <p:cNvPr id="14" name="Footer Placeholder 8"/>
          <p:cNvSpPr txBox="1">
            <a:spLocks/>
          </p:cNvSpPr>
          <p:nvPr userDrawn="1"/>
        </p:nvSpPr>
        <p:spPr>
          <a:xfrm>
            <a:off x="250262" y="6280350"/>
            <a:ext cx="4114800" cy="365125"/>
          </a:xfrm>
          <a:prstGeom prst="rect">
            <a:avLst/>
          </a:prstGeom>
        </p:spPr>
        <p:txBody>
          <a:bodyPr vert="horz" lIns="91430" tIns="45714" rIns="91430" bIns="45714"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67" y="6040081"/>
            <a:ext cx="676525" cy="817921"/>
          </a:xfrm>
          <a:prstGeom prst="rect">
            <a:avLst/>
          </a:prstGeom>
        </p:spPr>
      </p:pic>
      <p:sp>
        <p:nvSpPr>
          <p:cNvPr id="16" name="Footer Placeholder 8"/>
          <p:cNvSpPr txBox="1">
            <a:spLocks/>
          </p:cNvSpPr>
          <p:nvPr userDrawn="1"/>
        </p:nvSpPr>
        <p:spPr>
          <a:xfrm>
            <a:off x="7867469" y="6280350"/>
            <a:ext cx="3217885" cy="365125"/>
          </a:xfrm>
          <a:prstGeom prst="rect">
            <a:avLst/>
          </a:prstGeom>
        </p:spPr>
        <p:txBody>
          <a:bodyPr vert="horz" lIns="91430" tIns="45714" rIns="91430" bIns="45714"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South West Pacific Hydrographic Commission</a:t>
            </a:r>
            <a:endParaRPr lang="en-US" i="1" dirty="0">
              <a:solidFill>
                <a:schemeClr val="tx1"/>
              </a:solidFill>
            </a:endParaRPr>
          </a:p>
        </p:txBody>
      </p:sp>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90914" y="6031690"/>
            <a:ext cx="813938" cy="828872"/>
          </a:xfrm>
          <a:prstGeom prst="rect">
            <a:avLst/>
          </a:prstGeom>
        </p:spPr>
      </p:pic>
      <p:sp>
        <p:nvSpPr>
          <p:cNvPr id="18" name="Slide Number Placeholder 5"/>
          <p:cNvSpPr>
            <a:spLocks noGrp="1"/>
          </p:cNvSpPr>
          <p:nvPr>
            <p:ph type="sldNum" sz="quarter" idx="12"/>
          </p:nvPr>
        </p:nvSpPr>
        <p:spPr>
          <a:xfrm>
            <a:off x="4700294" y="6266478"/>
            <a:ext cx="2743200" cy="365125"/>
          </a:xfrm>
        </p:spPr>
        <p:txBody>
          <a:bodyPr/>
          <a:lstStyle>
            <a:lvl1pPr algn="ctr">
              <a:defRPr/>
            </a:lvl1pPr>
          </a:lstStyle>
          <a:p>
            <a:fld id="{EC878826-814C-4FD2-96B3-D147818A5C89}" type="slidenum">
              <a:rPr lang="en-US" smtClean="0"/>
              <a:pPr/>
              <a:t>‹#›</a:t>
            </a:fld>
            <a:endParaRPr lang="en-US" dirty="0"/>
          </a:p>
        </p:txBody>
      </p:sp>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4B6E37-4826-409A-84BF-C23BE3AFE5AD}" type="datetime1">
              <a:rPr lang="en-US" smtClean="0"/>
              <a:t>2/12/2019</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lIns="91430" tIns="45714" rIns="91430" bIns="45714"/>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27737A-A71E-4586-A91E-10B206952AFF}" type="datetime1">
              <a:rPr lang="en-US" smtClean="0"/>
              <a:t>2/12/2019</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lIns="91430" tIns="45714" rIns="91430" bIns="45714"/>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6"/>
            <a:ext cx="10515600" cy="540511"/>
          </a:xfrm>
        </p:spPr>
        <p:txBody>
          <a:bodyPr/>
          <a:lstStyle>
            <a:lvl1pPr>
              <a:defRPr>
                <a:solidFill>
                  <a:schemeClr val="bg2">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1" y="1825626"/>
            <a:ext cx="7724182" cy="21587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flipV="1">
            <a:off x="811993" y="893800"/>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20790"/>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4" rIns="91430" bIns="45714" rtlCol="0" anchor="ctr"/>
          <a:lstStyle/>
          <a:p>
            <a:pPr algn="ctr"/>
            <a:endParaRPr lang="en-US"/>
          </a:p>
        </p:txBody>
      </p:sp>
      <p:sp>
        <p:nvSpPr>
          <p:cNvPr id="11" name="Slide Number Placeholder 5"/>
          <p:cNvSpPr>
            <a:spLocks noGrp="1"/>
          </p:cNvSpPr>
          <p:nvPr>
            <p:ph type="sldNum" sz="quarter" idx="12"/>
          </p:nvPr>
        </p:nvSpPr>
        <p:spPr>
          <a:xfrm>
            <a:off x="4700294" y="6266478"/>
            <a:ext cx="2743200" cy="365125"/>
          </a:xfrm>
        </p:spPr>
        <p:txBody>
          <a:bodyPr/>
          <a:lstStyle>
            <a:lvl1pPr algn="ctr">
              <a:defRPr/>
            </a:lvl1pPr>
          </a:lstStyle>
          <a:p>
            <a:fld id="{EC878826-814C-4FD2-96B3-D147818A5C89}" type="slidenum">
              <a:rPr lang="en-US" smtClean="0"/>
              <a:pPr/>
              <a:t>‹#›</a:t>
            </a:fld>
            <a:endParaRPr lang="en-US" dirty="0"/>
          </a:p>
        </p:txBody>
      </p:sp>
      <p:sp>
        <p:nvSpPr>
          <p:cNvPr id="13" name="Footer Placeholder 8"/>
          <p:cNvSpPr txBox="1">
            <a:spLocks/>
          </p:cNvSpPr>
          <p:nvPr userDrawn="1"/>
        </p:nvSpPr>
        <p:spPr>
          <a:xfrm>
            <a:off x="250262" y="6280350"/>
            <a:ext cx="4114800" cy="365125"/>
          </a:xfrm>
          <a:prstGeom prst="rect">
            <a:avLst/>
          </a:prstGeom>
        </p:spPr>
        <p:txBody>
          <a:bodyPr vert="horz" lIns="91430" tIns="45714" rIns="91430" bIns="45714"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67" y="6040081"/>
            <a:ext cx="676525" cy="817921"/>
          </a:xfrm>
          <a:prstGeom prst="rect">
            <a:avLst/>
          </a:prstGeom>
        </p:spPr>
      </p:pic>
      <p:sp>
        <p:nvSpPr>
          <p:cNvPr id="10" name="Footer Placeholder 8"/>
          <p:cNvSpPr txBox="1">
            <a:spLocks/>
          </p:cNvSpPr>
          <p:nvPr userDrawn="1"/>
        </p:nvSpPr>
        <p:spPr>
          <a:xfrm>
            <a:off x="7867469" y="6280350"/>
            <a:ext cx="3217885" cy="365125"/>
          </a:xfrm>
          <a:prstGeom prst="rect">
            <a:avLst/>
          </a:prstGeom>
        </p:spPr>
        <p:txBody>
          <a:bodyPr vert="horz" lIns="91430" tIns="45714" rIns="91430" bIns="45714"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South West Pacific Hydrographic Commission</a:t>
            </a:r>
            <a:endParaRPr lang="en-US" i="1" dirty="0">
              <a:solidFill>
                <a:schemeClr val="tx1"/>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90914" y="6031690"/>
            <a:ext cx="813938" cy="828872"/>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146" indent="0">
              <a:buNone/>
              <a:defRPr sz="2000">
                <a:solidFill>
                  <a:schemeClr val="tx1">
                    <a:tint val="75000"/>
                  </a:schemeClr>
                </a:solidFill>
              </a:defRPr>
            </a:lvl2pPr>
            <a:lvl3pPr marL="914291" indent="0">
              <a:buNone/>
              <a:defRPr sz="1800">
                <a:solidFill>
                  <a:schemeClr val="tx1">
                    <a:tint val="75000"/>
                  </a:schemeClr>
                </a:solidFill>
              </a:defRPr>
            </a:lvl3pPr>
            <a:lvl4pPr marL="1371436" indent="0">
              <a:buNone/>
              <a:defRPr sz="1600">
                <a:solidFill>
                  <a:schemeClr val="tx1">
                    <a:tint val="75000"/>
                  </a:schemeClr>
                </a:solidFill>
              </a:defRPr>
            </a:lvl4pPr>
            <a:lvl5pPr marL="1828582" indent="0">
              <a:buNone/>
              <a:defRPr sz="1600">
                <a:solidFill>
                  <a:schemeClr val="tx1">
                    <a:tint val="75000"/>
                  </a:schemeClr>
                </a:solidFill>
              </a:defRPr>
            </a:lvl5pPr>
            <a:lvl6pPr marL="2285727" indent="0">
              <a:buNone/>
              <a:defRPr sz="1600">
                <a:solidFill>
                  <a:schemeClr val="tx1">
                    <a:tint val="75000"/>
                  </a:schemeClr>
                </a:solidFill>
              </a:defRPr>
            </a:lvl6pPr>
            <a:lvl7pPr marL="2742873" indent="0">
              <a:buNone/>
              <a:defRPr sz="1600">
                <a:solidFill>
                  <a:schemeClr val="tx1">
                    <a:tint val="75000"/>
                  </a:schemeClr>
                </a:solidFill>
              </a:defRPr>
            </a:lvl7pPr>
            <a:lvl8pPr marL="3200018" indent="0">
              <a:buNone/>
              <a:defRPr sz="1600">
                <a:solidFill>
                  <a:schemeClr val="tx1">
                    <a:tint val="75000"/>
                  </a:schemeClr>
                </a:solidFill>
              </a:defRPr>
            </a:lvl8pPr>
            <a:lvl9pPr marL="3657164"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5D8A9-F208-4318-BC74-B3344BEA26B5}" type="datetime1">
              <a:rPr lang="en-US" smtClean="0"/>
              <a:t>2/12/2019</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lIns="91430" tIns="45714" rIns="91430" bIns="45714"/>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29427241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2"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E17B1D-B7C6-4688-9D52-777E0A492BB3}" type="datetime1">
              <a:rPr lang="en-US" smtClean="0"/>
              <a:t>2/12/2019</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lIns="91430" tIns="45714" rIns="91430" bIns="45714"/>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90" y="1681163"/>
            <a:ext cx="5157787" cy="823912"/>
          </a:xfrm>
        </p:spPr>
        <p:txBody>
          <a:bodyPr anchor="b"/>
          <a:lstStyle>
            <a:lvl1pPr marL="0" indent="0">
              <a:buNone/>
              <a:defRPr sz="2400" b="1"/>
            </a:lvl1pPr>
            <a:lvl2pPr marL="457146" indent="0">
              <a:buNone/>
              <a:defRPr sz="2000" b="1"/>
            </a:lvl2pPr>
            <a:lvl3pPr marL="914291" indent="0">
              <a:buNone/>
              <a:defRPr sz="1800" b="1"/>
            </a:lvl3pPr>
            <a:lvl4pPr marL="1371436" indent="0">
              <a:buNone/>
              <a:defRPr sz="1600" b="1"/>
            </a:lvl4pPr>
            <a:lvl5pPr marL="1828582" indent="0">
              <a:buNone/>
              <a:defRPr sz="1600" b="1"/>
            </a:lvl5pPr>
            <a:lvl6pPr marL="2285727" indent="0">
              <a:buNone/>
              <a:defRPr sz="1600" b="1"/>
            </a:lvl6pPr>
            <a:lvl7pPr marL="2742873" indent="0">
              <a:buNone/>
              <a:defRPr sz="1600" b="1"/>
            </a:lvl7pPr>
            <a:lvl8pPr marL="3200018" indent="0">
              <a:buNone/>
              <a:defRPr sz="1600" b="1"/>
            </a:lvl8pPr>
            <a:lvl9pPr marL="365716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90"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146" indent="0">
              <a:buNone/>
              <a:defRPr sz="2000" b="1"/>
            </a:lvl2pPr>
            <a:lvl3pPr marL="914291" indent="0">
              <a:buNone/>
              <a:defRPr sz="1800" b="1"/>
            </a:lvl3pPr>
            <a:lvl4pPr marL="1371436" indent="0">
              <a:buNone/>
              <a:defRPr sz="1600" b="1"/>
            </a:lvl4pPr>
            <a:lvl5pPr marL="1828582" indent="0">
              <a:buNone/>
              <a:defRPr sz="1600" b="1"/>
            </a:lvl5pPr>
            <a:lvl6pPr marL="2285727" indent="0">
              <a:buNone/>
              <a:defRPr sz="1600" b="1"/>
            </a:lvl6pPr>
            <a:lvl7pPr marL="2742873" indent="0">
              <a:buNone/>
              <a:defRPr sz="1600" b="1"/>
            </a:lvl7pPr>
            <a:lvl8pPr marL="3200018" indent="0">
              <a:buNone/>
              <a:defRPr sz="1600" b="1"/>
            </a:lvl8pPr>
            <a:lvl9pPr marL="365716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016E03-FAB4-4246-838E-712AF3C131B7}" type="datetime1">
              <a:rPr lang="en-US" smtClean="0"/>
              <a:t>2/12/2019</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lIns="91430" tIns="45714" rIns="91430" bIns="45714"/>
          <a:lstStyle/>
          <a:p>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E6D911-1E11-4707-B3EF-A7D446B4076E}" type="datetime1">
              <a:rPr lang="en-US" smtClean="0"/>
              <a:t>2/12/2019</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lIns="91430" tIns="45714" rIns="91430" bIns="45714"/>
          <a:lstStyle/>
          <a:p>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66D49-534C-4821-8ABB-97E9F0832A6F}" type="datetime1">
              <a:rPr lang="en-US" smtClean="0"/>
              <a:t>2/12/2019</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lIns="91430" tIns="45714" rIns="91430" bIns="45714"/>
          <a:lstStyle/>
          <a:p>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46" indent="0">
              <a:buNone/>
              <a:defRPr sz="1400"/>
            </a:lvl2pPr>
            <a:lvl3pPr marL="914291" indent="0">
              <a:buNone/>
              <a:defRPr sz="1200"/>
            </a:lvl3pPr>
            <a:lvl4pPr marL="1371436" indent="0">
              <a:buNone/>
              <a:defRPr sz="1000"/>
            </a:lvl4pPr>
            <a:lvl5pPr marL="1828582" indent="0">
              <a:buNone/>
              <a:defRPr sz="1000"/>
            </a:lvl5pPr>
            <a:lvl6pPr marL="2285727" indent="0">
              <a:buNone/>
              <a:defRPr sz="1000"/>
            </a:lvl6pPr>
            <a:lvl7pPr marL="2742873" indent="0">
              <a:buNone/>
              <a:defRPr sz="1000"/>
            </a:lvl7pPr>
            <a:lvl8pPr marL="3200018" indent="0">
              <a:buNone/>
              <a:defRPr sz="1000"/>
            </a:lvl8pPr>
            <a:lvl9pPr marL="365716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8EB816-9769-4CDC-B9A1-47A4932BA44A}" type="datetime1">
              <a:rPr lang="en-US" smtClean="0"/>
              <a:t>2/12/2019</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lIns="91430" tIns="45714" rIns="91430" bIns="45714"/>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146" indent="0">
              <a:buNone/>
              <a:defRPr sz="2800"/>
            </a:lvl2pPr>
            <a:lvl3pPr marL="914291" indent="0">
              <a:buNone/>
              <a:defRPr sz="2400"/>
            </a:lvl3pPr>
            <a:lvl4pPr marL="1371436" indent="0">
              <a:buNone/>
              <a:defRPr sz="2000"/>
            </a:lvl4pPr>
            <a:lvl5pPr marL="1828582" indent="0">
              <a:buNone/>
              <a:defRPr sz="2000"/>
            </a:lvl5pPr>
            <a:lvl6pPr marL="2285727" indent="0">
              <a:buNone/>
              <a:defRPr sz="2000"/>
            </a:lvl6pPr>
            <a:lvl7pPr marL="2742873" indent="0">
              <a:buNone/>
              <a:defRPr sz="2000"/>
            </a:lvl7pPr>
            <a:lvl8pPr marL="3200018" indent="0">
              <a:buNone/>
              <a:defRPr sz="2000"/>
            </a:lvl8pPr>
            <a:lvl9pPr marL="3657164"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46" indent="0">
              <a:buNone/>
              <a:defRPr sz="1400"/>
            </a:lvl2pPr>
            <a:lvl3pPr marL="914291" indent="0">
              <a:buNone/>
              <a:defRPr sz="1200"/>
            </a:lvl3pPr>
            <a:lvl4pPr marL="1371436" indent="0">
              <a:buNone/>
              <a:defRPr sz="1000"/>
            </a:lvl4pPr>
            <a:lvl5pPr marL="1828582" indent="0">
              <a:buNone/>
              <a:defRPr sz="1000"/>
            </a:lvl5pPr>
            <a:lvl6pPr marL="2285727" indent="0">
              <a:buNone/>
              <a:defRPr sz="1000"/>
            </a:lvl6pPr>
            <a:lvl7pPr marL="2742873" indent="0">
              <a:buNone/>
              <a:defRPr sz="1000"/>
            </a:lvl7pPr>
            <a:lvl8pPr marL="3200018" indent="0">
              <a:buNone/>
              <a:defRPr sz="1000"/>
            </a:lvl8pPr>
            <a:lvl9pPr marL="3657164"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137E5F-198F-4D2D-8AD0-EFCE6F5EBE91}" type="datetime1">
              <a:rPr lang="en-US" smtClean="0"/>
              <a:t>2/12/2019</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lIns="91430" tIns="45714" rIns="91430" bIns="45714"/>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30" tIns="45714" rIns="91430" bIns="45714"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30" tIns="45714" rIns="91430" bIns="457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2" y="6356352"/>
            <a:ext cx="2743200" cy="365125"/>
          </a:xfrm>
          <a:prstGeom prst="rect">
            <a:avLst/>
          </a:prstGeom>
        </p:spPr>
        <p:txBody>
          <a:bodyPr vert="horz" lIns="91430" tIns="45714" rIns="91430" bIns="45714" rtlCol="0" anchor="ctr"/>
          <a:lstStyle>
            <a:lvl1pPr algn="l">
              <a:defRPr sz="1200">
                <a:solidFill>
                  <a:schemeClr val="tx1">
                    <a:tint val="75000"/>
                  </a:schemeClr>
                </a:solidFill>
              </a:defRPr>
            </a:lvl1pPr>
          </a:lstStyle>
          <a:p>
            <a:fld id="{3E4B590C-9002-419D-8032-E96BBEE3DDA4}" type="datetime1">
              <a:rPr lang="en-US" smtClean="0"/>
              <a:t>2/12/2019</a:t>
            </a:fld>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30" tIns="45714" rIns="91430" bIns="45714"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2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3" indent="-228573" algn="l" defTabSz="91429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18" indent="-228573" algn="l" defTabSz="91429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64" indent="-228573" algn="l" defTabSz="91429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09" indent="-228573" algn="l" defTabSz="9142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55" indent="-228573" algn="l" defTabSz="9142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00" indent="-228573" algn="l" defTabSz="9142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446" indent="-228573" algn="l" defTabSz="9142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591" indent="-228573" algn="l" defTabSz="9142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736" indent="-228573" algn="l" defTabSz="91429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291" rtl="0" eaLnBrk="1" latinLnBrk="0" hangingPunct="1">
        <a:defRPr sz="1800" kern="1200">
          <a:solidFill>
            <a:schemeClr val="tx1"/>
          </a:solidFill>
          <a:latin typeface="+mn-lt"/>
          <a:ea typeface="+mn-ea"/>
          <a:cs typeface="+mn-cs"/>
        </a:defRPr>
      </a:lvl1pPr>
      <a:lvl2pPr marL="457146" algn="l" defTabSz="914291" rtl="0" eaLnBrk="1" latinLnBrk="0" hangingPunct="1">
        <a:defRPr sz="1800" kern="1200">
          <a:solidFill>
            <a:schemeClr val="tx1"/>
          </a:solidFill>
          <a:latin typeface="+mn-lt"/>
          <a:ea typeface="+mn-ea"/>
          <a:cs typeface="+mn-cs"/>
        </a:defRPr>
      </a:lvl2pPr>
      <a:lvl3pPr marL="914291" algn="l" defTabSz="914291" rtl="0" eaLnBrk="1" latinLnBrk="0" hangingPunct="1">
        <a:defRPr sz="1800" kern="1200">
          <a:solidFill>
            <a:schemeClr val="tx1"/>
          </a:solidFill>
          <a:latin typeface="+mn-lt"/>
          <a:ea typeface="+mn-ea"/>
          <a:cs typeface="+mn-cs"/>
        </a:defRPr>
      </a:lvl3pPr>
      <a:lvl4pPr marL="1371436" algn="l" defTabSz="914291" rtl="0" eaLnBrk="1" latinLnBrk="0" hangingPunct="1">
        <a:defRPr sz="1800" kern="1200">
          <a:solidFill>
            <a:schemeClr val="tx1"/>
          </a:solidFill>
          <a:latin typeface="+mn-lt"/>
          <a:ea typeface="+mn-ea"/>
          <a:cs typeface="+mn-cs"/>
        </a:defRPr>
      </a:lvl4pPr>
      <a:lvl5pPr marL="1828582" algn="l" defTabSz="914291" rtl="0" eaLnBrk="1" latinLnBrk="0" hangingPunct="1">
        <a:defRPr sz="1800" kern="1200">
          <a:solidFill>
            <a:schemeClr val="tx1"/>
          </a:solidFill>
          <a:latin typeface="+mn-lt"/>
          <a:ea typeface="+mn-ea"/>
          <a:cs typeface="+mn-cs"/>
        </a:defRPr>
      </a:lvl5pPr>
      <a:lvl6pPr marL="2285727" algn="l" defTabSz="914291" rtl="0" eaLnBrk="1" latinLnBrk="0" hangingPunct="1">
        <a:defRPr sz="1800" kern="1200">
          <a:solidFill>
            <a:schemeClr val="tx1"/>
          </a:solidFill>
          <a:latin typeface="+mn-lt"/>
          <a:ea typeface="+mn-ea"/>
          <a:cs typeface="+mn-cs"/>
        </a:defRPr>
      </a:lvl6pPr>
      <a:lvl7pPr marL="2742873" algn="l" defTabSz="914291" rtl="0" eaLnBrk="1" latinLnBrk="0" hangingPunct="1">
        <a:defRPr sz="1800" kern="1200">
          <a:solidFill>
            <a:schemeClr val="tx1"/>
          </a:solidFill>
          <a:latin typeface="+mn-lt"/>
          <a:ea typeface="+mn-ea"/>
          <a:cs typeface="+mn-cs"/>
        </a:defRPr>
      </a:lvl7pPr>
      <a:lvl8pPr marL="3200018" algn="l" defTabSz="914291" rtl="0" eaLnBrk="1" latinLnBrk="0" hangingPunct="1">
        <a:defRPr sz="1800" kern="1200">
          <a:solidFill>
            <a:schemeClr val="tx1"/>
          </a:solidFill>
          <a:latin typeface="+mn-lt"/>
          <a:ea typeface="+mn-ea"/>
          <a:cs typeface="+mn-cs"/>
        </a:defRPr>
      </a:lvl8pPr>
      <a:lvl9pPr marL="3657164" algn="l" defTabSz="9142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0502" y="1050877"/>
            <a:ext cx="11041039" cy="3684896"/>
          </a:xfrm>
        </p:spPr>
        <p:txBody>
          <a:bodyPr>
            <a:noAutofit/>
          </a:bodyPr>
          <a:lstStyle/>
          <a:p>
            <a:r>
              <a:rPr lang="en-US" sz="4800" b="1" dirty="0" smtClean="0"/>
              <a:t>IHO SWPHC16 2-Day Technical Workshop on Disaster Response Planning &amp; Data Discovery</a:t>
            </a:r>
            <a:br>
              <a:rPr lang="en-US" sz="4800" b="1" dirty="0" smtClean="0"/>
            </a:br>
            <a:r>
              <a:rPr lang="en-US" sz="4800" b="1" dirty="0" smtClean="0"/>
              <a:t/>
            </a:r>
            <a:br>
              <a:rPr lang="en-US" sz="4800" b="1" dirty="0" smtClean="0"/>
            </a:br>
            <a:r>
              <a:rPr lang="en-US" sz="4800" b="1" dirty="0" err="1" smtClean="0"/>
              <a:t>Alofi</a:t>
            </a:r>
            <a:r>
              <a:rPr lang="en-US" sz="4800" b="1" dirty="0" smtClean="0"/>
              <a:t>, Niue</a:t>
            </a:r>
            <a:br>
              <a:rPr lang="en-US" sz="4800" b="1" dirty="0" smtClean="0"/>
            </a:br>
            <a:r>
              <a:rPr lang="en-US" sz="4800" b="1" dirty="0" smtClean="0"/>
              <a:t>11-12 February 2019</a:t>
            </a:r>
            <a:endParaRPr lang="en-AU" sz="4800" b="1" dirty="0"/>
          </a:p>
        </p:txBody>
      </p:sp>
      <p:sp>
        <p:nvSpPr>
          <p:cNvPr id="3" name="Slide Number Placeholder 4"/>
          <p:cNvSpPr>
            <a:spLocks noGrp="1"/>
          </p:cNvSpPr>
          <p:nvPr>
            <p:ph type="sldNum" sz="quarter" idx="12"/>
          </p:nvPr>
        </p:nvSpPr>
        <p:spPr>
          <a:xfrm>
            <a:off x="4700294" y="6266478"/>
            <a:ext cx="2743200" cy="365125"/>
          </a:xfrm>
        </p:spPr>
        <p:txBody>
          <a:bodyPr/>
          <a:lstStyle/>
          <a:p>
            <a:fld id="{EC878826-814C-4FD2-96B3-D147818A5C89}" type="slidenum">
              <a:rPr lang="en-US" smtClean="0"/>
              <a:t>1</a:t>
            </a:fld>
            <a:endParaRPr lang="en-US" dirty="0"/>
          </a:p>
        </p:txBody>
      </p:sp>
    </p:spTree>
    <p:extLst>
      <p:ext uri="{BB962C8B-B14F-4D97-AF65-F5344CB8AC3E}">
        <p14:creationId xmlns:p14="http://schemas.microsoft.com/office/powerpoint/2010/main" val="1567352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0502" y="2593075"/>
            <a:ext cx="11041039" cy="1023582"/>
          </a:xfrm>
        </p:spPr>
        <p:txBody>
          <a:bodyPr>
            <a:noAutofit/>
          </a:bodyPr>
          <a:lstStyle/>
          <a:p>
            <a:r>
              <a:rPr lang="en-US" sz="4800" b="1" dirty="0" smtClean="0"/>
              <a:t>Welcome &amp; Opening Comments</a:t>
            </a:r>
            <a:endParaRPr lang="en-AU" sz="4800" b="1" dirty="0"/>
          </a:p>
        </p:txBody>
      </p:sp>
      <p:sp>
        <p:nvSpPr>
          <p:cNvPr id="6" name="Slide Number Placeholder 4"/>
          <p:cNvSpPr>
            <a:spLocks noGrp="1"/>
          </p:cNvSpPr>
          <p:nvPr>
            <p:ph type="sldNum" sz="quarter" idx="12"/>
          </p:nvPr>
        </p:nvSpPr>
        <p:spPr>
          <a:xfrm>
            <a:off x="4700294" y="6266478"/>
            <a:ext cx="2743200" cy="365125"/>
          </a:xfrm>
        </p:spPr>
        <p:txBody>
          <a:bodyPr/>
          <a:lstStyle/>
          <a:p>
            <a:fld id="{EC878826-814C-4FD2-96B3-D147818A5C89}" type="slidenum">
              <a:rPr lang="en-US" smtClean="0"/>
              <a:t>2</a:t>
            </a:fld>
            <a:endParaRPr lang="en-US" dirty="0"/>
          </a:p>
        </p:txBody>
      </p:sp>
      <p:sp>
        <p:nvSpPr>
          <p:cNvPr id="7" name="Title 1"/>
          <p:cNvSpPr txBox="1">
            <a:spLocks/>
          </p:cNvSpPr>
          <p:nvPr/>
        </p:nvSpPr>
        <p:spPr>
          <a:xfrm>
            <a:off x="0" y="15924"/>
            <a:ext cx="12192000" cy="946102"/>
          </a:xfrm>
          <a:prstGeom prst="rect">
            <a:avLst/>
          </a:prstGeom>
        </p:spPr>
        <p:txBody>
          <a:bodyPr vert="horz" lIns="91430" tIns="45714" rIns="91430" bIns="45714" rtlCol="0" anchor="b">
            <a:noAutofit/>
          </a:bodyPr>
          <a:lstStyle>
            <a:lvl1pPr algn="ctr" defTabSz="914291"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smtClean="0"/>
              <a:t>IHO SWPHC16 2-Day Technical Workshop on Disaster Response Planning</a:t>
            </a:r>
          </a:p>
          <a:p>
            <a:r>
              <a:rPr lang="en-US" sz="2400" b="1" dirty="0" err="1" smtClean="0"/>
              <a:t>Alofi</a:t>
            </a:r>
            <a:r>
              <a:rPr lang="en-US" sz="2400" b="1" dirty="0" smtClean="0"/>
              <a:t>, Niue, 11-12 </a:t>
            </a:r>
            <a:r>
              <a:rPr lang="en-US" sz="2400" b="1" dirty="0"/>
              <a:t>F</a:t>
            </a:r>
            <a:r>
              <a:rPr lang="en-US" sz="2400" b="1" dirty="0" smtClean="0"/>
              <a:t>ebruary 2019</a:t>
            </a:r>
            <a:endParaRPr lang="en-AU" sz="2400" b="1" dirty="0"/>
          </a:p>
        </p:txBody>
      </p:sp>
    </p:spTree>
    <p:extLst>
      <p:ext uri="{BB962C8B-B14F-4D97-AF65-F5344CB8AC3E}">
        <p14:creationId xmlns:p14="http://schemas.microsoft.com/office/powerpoint/2010/main" val="3348262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Presenters &amp; Participants</a:t>
            </a:r>
            <a:endParaRPr lang="en-US" dirty="0"/>
          </a:p>
        </p:txBody>
      </p:sp>
      <p:sp>
        <p:nvSpPr>
          <p:cNvPr id="3" name="Content Placeholder 2"/>
          <p:cNvSpPr>
            <a:spLocks noGrp="1"/>
          </p:cNvSpPr>
          <p:nvPr>
            <p:ph idx="1"/>
          </p:nvPr>
        </p:nvSpPr>
        <p:spPr>
          <a:xfrm>
            <a:off x="838201" y="1050878"/>
            <a:ext cx="10625918" cy="5186149"/>
          </a:xfrm>
        </p:spPr>
        <p:txBody>
          <a:bodyPr>
            <a:noAutofit/>
          </a:bodyPr>
          <a:lstStyle/>
          <a:p>
            <a:r>
              <a:rPr lang="en-NZ" dirty="0" err="1" smtClean="0"/>
              <a:t>Abri</a:t>
            </a:r>
            <a:r>
              <a:rPr lang="en-NZ" dirty="0" smtClean="0"/>
              <a:t> </a:t>
            </a:r>
            <a:r>
              <a:rPr lang="en-NZ" dirty="0" err="1" smtClean="0"/>
              <a:t>Kampfer</a:t>
            </a:r>
            <a:r>
              <a:rPr lang="en-NZ" dirty="0" smtClean="0"/>
              <a:t> &amp; </a:t>
            </a:r>
            <a:r>
              <a:rPr lang="en-NZ" dirty="0"/>
              <a:t>Alberto Costa </a:t>
            </a:r>
            <a:r>
              <a:rPr lang="en-NZ" dirty="0" err="1"/>
              <a:t>Neves</a:t>
            </a:r>
            <a:r>
              <a:rPr lang="en-NZ" dirty="0"/>
              <a:t> </a:t>
            </a:r>
            <a:r>
              <a:rPr lang="en-NZ" dirty="0" smtClean="0"/>
              <a:t>– </a:t>
            </a:r>
            <a:r>
              <a:rPr lang="en-NZ" dirty="0"/>
              <a:t>IHO</a:t>
            </a:r>
          </a:p>
          <a:p>
            <a:r>
              <a:rPr lang="en-NZ" dirty="0" smtClean="0"/>
              <a:t>Fiona </a:t>
            </a:r>
            <a:r>
              <a:rPr lang="en-NZ" dirty="0"/>
              <a:t>Freeman - AHS</a:t>
            </a:r>
          </a:p>
          <a:p>
            <a:r>
              <a:rPr lang="en-NZ" dirty="0"/>
              <a:t>Adam Greenland </a:t>
            </a:r>
            <a:r>
              <a:rPr lang="en-NZ" dirty="0" smtClean="0"/>
              <a:t>&amp; Stuart Caie – </a:t>
            </a:r>
            <a:r>
              <a:rPr lang="en-NZ" dirty="0"/>
              <a:t>LINZ</a:t>
            </a:r>
          </a:p>
          <a:p>
            <a:r>
              <a:rPr lang="en-NZ" dirty="0" smtClean="0"/>
              <a:t>Mikael </a:t>
            </a:r>
            <a:r>
              <a:rPr lang="en-NZ" dirty="0"/>
              <a:t>le </a:t>
            </a:r>
            <a:r>
              <a:rPr lang="en-NZ" dirty="0" err="1"/>
              <a:t>Gleau</a:t>
            </a:r>
            <a:r>
              <a:rPr lang="en-NZ" dirty="0"/>
              <a:t> </a:t>
            </a:r>
            <a:r>
              <a:rPr lang="en-NZ" dirty="0" smtClean="0"/>
              <a:t>– SHOM</a:t>
            </a:r>
          </a:p>
          <a:p>
            <a:r>
              <a:rPr lang="en-NZ" dirty="0"/>
              <a:t>Jamie </a:t>
            </a:r>
            <a:r>
              <a:rPr lang="en-NZ" dirty="0" smtClean="0"/>
              <a:t>McMichael-Phillips – UKHO</a:t>
            </a:r>
          </a:p>
          <a:p>
            <a:r>
              <a:rPr lang="en-NZ" dirty="0" smtClean="0"/>
              <a:t>John Lowell – NGA</a:t>
            </a:r>
          </a:p>
          <a:p>
            <a:r>
              <a:rPr lang="en-NZ" dirty="0" err="1" smtClean="0"/>
              <a:t>Shep</a:t>
            </a:r>
            <a:r>
              <a:rPr lang="en-NZ" dirty="0" smtClean="0"/>
              <a:t> Smith &amp; James Miller (NOAA)</a:t>
            </a:r>
            <a:endParaRPr lang="en-NZ" dirty="0"/>
          </a:p>
          <a:p>
            <a:r>
              <a:rPr lang="en-NZ" dirty="0"/>
              <a:t>Salesh Kumar &amp; Francesca </a:t>
            </a:r>
            <a:r>
              <a:rPr lang="en-NZ" dirty="0" err="1"/>
              <a:t>Pradelli</a:t>
            </a:r>
            <a:r>
              <a:rPr lang="en-NZ" dirty="0"/>
              <a:t> – SPC</a:t>
            </a:r>
          </a:p>
          <a:p>
            <a:r>
              <a:rPr lang="en-NZ" dirty="0" smtClean="0"/>
              <a:t>Cook </a:t>
            </a:r>
            <a:r>
              <a:rPr lang="en-NZ" dirty="0"/>
              <a:t>Islands, </a:t>
            </a:r>
            <a:r>
              <a:rPr lang="en-NZ" dirty="0" smtClean="0"/>
              <a:t>Indonesia, Fiji</a:t>
            </a:r>
            <a:r>
              <a:rPr lang="en-NZ" dirty="0"/>
              <a:t>, Kiribati, </a:t>
            </a:r>
            <a:r>
              <a:rPr lang="en-NZ" dirty="0" smtClean="0"/>
              <a:t>Marshall Islands, Nauru, Niue, Palau, PNG</a:t>
            </a:r>
            <a:r>
              <a:rPr lang="en-NZ" dirty="0"/>
              <a:t>, Samoa, Solomon Islands, </a:t>
            </a:r>
            <a:r>
              <a:rPr lang="en-NZ" dirty="0" smtClean="0"/>
              <a:t>Tokelau, Tonga</a:t>
            </a:r>
            <a:r>
              <a:rPr lang="en-NZ" dirty="0"/>
              <a:t>, Tuvalu, Vanuatu</a:t>
            </a:r>
          </a:p>
        </p:txBody>
      </p:sp>
      <p:sp>
        <p:nvSpPr>
          <p:cNvPr id="5" name="Slide Number Placeholder 4"/>
          <p:cNvSpPr>
            <a:spLocks noGrp="1"/>
          </p:cNvSpPr>
          <p:nvPr>
            <p:ph type="sldNum" sz="quarter" idx="12"/>
          </p:nvPr>
        </p:nvSpPr>
        <p:spPr/>
        <p:txBody>
          <a:bodyPr/>
          <a:lstStyle/>
          <a:p>
            <a:fld id="{EC878826-814C-4FD2-96B3-D147818A5C89}" type="slidenum">
              <a:rPr lang="en-US" smtClean="0"/>
              <a:t>3</a:t>
            </a:fld>
            <a:endParaRPr lang="en-US" dirty="0"/>
          </a:p>
        </p:txBody>
      </p:sp>
    </p:spTree>
    <p:extLst>
      <p:ext uri="{BB962C8B-B14F-4D97-AF65-F5344CB8AC3E}">
        <p14:creationId xmlns:p14="http://schemas.microsoft.com/office/powerpoint/2010/main" val="914102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workshop</a:t>
            </a:r>
            <a:endParaRPr lang="en-US" dirty="0"/>
          </a:p>
        </p:txBody>
      </p:sp>
      <p:sp>
        <p:nvSpPr>
          <p:cNvPr id="3" name="Content Placeholder 2"/>
          <p:cNvSpPr>
            <a:spLocks noGrp="1"/>
          </p:cNvSpPr>
          <p:nvPr>
            <p:ph idx="1"/>
          </p:nvPr>
        </p:nvSpPr>
        <p:spPr>
          <a:xfrm>
            <a:off x="838201" y="1255595"/>
            <a:ext cx="10735100" cy="4572000"/>
          </a:xfrm>
        </p:spPr>
        <p:txBody>
          <a:bodyPr>
            <a:noAutofit/>
          </a:bodyPr>
          <a:lstStyle/>
          <a:p>
            <a:r>
              <a:rPr lang="en-NZ" dirty="0" smtClean="0"/>
              <a:t>Many </a:t>
            </a:r>
            <a:r>
              <a:rPr lang="en-NZ" dirty="0"/>
              <a:t>SW Pacific nations have insufficient resources and capacity to enable an immediate and appropriate response to any future disaster affecting coastal areas. In addition, many nautical charts are in fathoms and on undetermined </a:t>
            </a:r>
            <a:r>
              <a:rPr lang="en-NZ" dirty="0" err="1"/>
              <a:t>datums</a:t>
            </a:r>
            <a:r>
              <a:rPr lang="en-NZ" dirty="0"/>
              <a:t>, compiled from very old survey data. Such inadequate and inaccurate charts can be a hindrance to effective planning in response to a disaster</a:t>
            </a:r>
            <a:r>
              <a:rPr lang="en-NZ" dirty="0" smtClean="0"/>
              <a:t>.</a:t>
            </a:r>
          </a:p>
          <a:p>
            <a:r>
              <a:rPr lang="en-NZ" dirty="0"/>
              <a:t>The provision of Maritime Safety Information (MSI) following such disasters is critical to advise mariners of hazards. The workshop will also assist PICTs </a:t>
            </a:r>
            <a:r>
              <a:rPr lang="en-NZ" dirty="0" smtClean="0"/>
              <a:t>develop recommended </a:t>
            </a:r>
            <a:r>
              <a:rPr lang="en-NZ" dirty="0"/>
              <a:t>guidelines to be followed by the National MSI Coordinator following such events. </a:t>
            </a:r>
            <a:endParaRPr lang="en-NZ" dirty="0" smtClean="0"/>
          </a:p>
        </p:txBody>
      </p:sp>
      <p:sp>
        <p:nvSpPr>
          <p:cNvPr id="5" name="Slide Number Placeholder 4"/>
          <p:cNvSpPr>
            <a:spLocks noGrp="1"/>
          </p:cNvSpPr>
          <p:nvPr>
            <p:ph type="sldNum" sz="quarter" idx="12"/>
          </p:nvPr>
        </p:nvSpPr>
        <p:spPr/>
        <p:txBody>
          <a:bodyPr/>
          <a:lstStyle/>
          <a:p>
            <a:fld id="{EC878826-814C-4FD2-96B3-D147818A5C89}" type="slidenum">
              <a:rPr lang="en-US" smtClean="0"/>
              <a:t>4</a:t>
            </a:fld>
            <a:endParaRPr lang="en-US" dirty="0"/>
          </a:p>
        </p:txBody>
      </p:sp>
    </p:spTree>
    <p:extLst>
      <p:ext uri="{BB962C8B-B14F-4D97-AF65-F5344CB8AC3E}">
        <p14:creationId xmlns:p14="http://schemas.microsoft.com/office/powerpoint/2010/main" val="408622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 of workshop</a:t>
            </a:r>
            <a:endParaRPr lang="en-US" dirty="0"/>
          </a:p>
        </p:txBody>
      </p:sp>
      <p:sp>
        <p:nvSpPr>
          <p:cNvPr id="3" name="Content Placeholder 2"/>
          <p:cNvSpPr>
            <a:spLocks noGrp="1"/>
          </p:cNvSpPr>
          <p:nvPr>
            <p:ph idx="1"/>
          </p:nvPr>
        </p:nvSpPr>
        <p:spPr>
          <a:xfrm>
            <a:off x="838201" y="1255595"/>
            <a:ext cx="10735100" cy="4572000"/>
          </a:xfrm>
        </p:spPr>
        <p:txBody>
          <a:bodyPr>
            <a:noAutofit/>
          </a:bodyPr>
          <a:lstStyle/>
          <a:p>
            <a:r>
              <a:rPr lang="en-NZ" dirty="0" smtClean="0"/>
              <a:t>This </a:t>
            </a:r>
            <a:r>
              <a:rPr lang="en-NZ" dirty="0"/>
              <a:t>workshop will further develop the disaster response plan </a:t>
            </a:r>
            <a:r>
              <a:rPr lang="en-NZ" dirty="0" smtClean="0"/>
              <a:t>first </a:t>
            </a:r>
            <a:r>
              <a:rPr lang="en-NZ" dirty="0"/>
              <a:t>drafted by the SWPHC in 2016 following the aftermath of Cyclone Winston, in Fiji. The Plan aims at preparing the SWPHC to respond to disasters in accordance with the IHO Resolution 1/2005. </a:t>
            </a:r>
            <a:endParaRPr lang="en-NZ" dirty="0" smtClean="0"/>
          </a:p>
          <a:p>
            <a:r>
              <a:rPr lang="en-NZ" dirty="0"/>
              <a:t>In addition, the workshop will identify existing data available from web-based data portals and endeavour to instigate access to such datasets.</a:t>
            </a:r>
          </a:p>
        </p:txBody>
      </p:sp>
      <p:sp>
        <p:nvSpPr>
          <p:cNvPr id="5" name="Slide Number Placeholder 4"/>
          <p:cNvSpPr>
            <a:spLocks noGrp="1"/>
          </p:cNvSpPr>
          <p:nvPr>
            <p:ph type="sldNum" sz="quarter" idx="12"/>
          </p:nvPr>
        </p:nvSpPr>
        <p:spPr/>
        <p:txBody>
          <a:bodyPr/>
          <a:lstStyle/>
          <a:p>
            <a:fld id="{EC878826-814C-4FD2-96B3-D147818A5C89}" type="slidenum">
              <a:rPr lang="en-US" smtClean="0"/>
              <a:t>5</a:t>
            </a:fld>
            <a:endParaRPr lang="en-US" dirty="0"/>
          </a:p>
        </p:txBody>
      </p:sp>
    </p:spTree>
    <p:extLst>
      <p:ext uri="{BB962C8B-B14F-4D97-AF65-F5344CB8AC3E}">
        <p14:creationId xmlns:p14="http://schemas.microsoft.com/office/powerpoint/2010/main" val="1058962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Outcomes</a:t>
            </a:r>
            <a:endParaRPr lang="en-US" dirty="0"/>
          </a:p>
        </p:txBody>
      </p:sp>
      <p:sp>
        <p:nvSpPr>
          <p:cNvPr id="3" name="Content Placeholder 2"/>
          <p:cNvSpPr>
            <a:spLocks noGrp="1"/>
          </p:cNvSpPr>
          <p:nvPr>
            <p:ph idx="1"/>
          </p:nvPr>
        </p:nvSpPr>
        <p:spPr>
          <a:xfrm>
            <a:off x="838201" y="1255595"/>
            <a:ext cx="10735100" cy="4572000"/>
          </a:xfrm>
        </p:spPr>
        <p:txBody>
          <a:bodyPr>
            <a:noAutofit/>
          </a:bodyPr>
          <a:lstStyle/>
          <a:p>
            <a:r>
              <a:rPr lang="en-NZ" dirty="0"/>
              <a:t>At the end of this </a:t>
            </a:r>
            <a:r>
              <a:rPr lang="en-NZ" dirty="0" smtClean="0"/>
              <a:t>workshop:</a:t>
            </a:r>
            <a:endParaRPr lang="en-NZ" dirty="0"/>
          </a:p>
          <a:p>
            <a:pPr lvl="1"/>
            <a:r>
              <a:rPr lang="en-NZ" sz="2800" dirty="0" smtClean="0"/>
              <a:t>The SWPHC has </a:t>
            </a:r>
            <a:r>
              <a:rPr lang="en-NZ" sz="2800" smtClean="0"/>
              <a:t>a </a:t>
            </a:r>
            <a:r>
              <a:rPr lang="en-NZ" sz="2800" smtClean="0"/>
              <a:t>draft plan </a:t>
            </a:r>
            <a:r>
              <a:rPr lang="en-NZ" sz="2800" dirty="0" smtClean="0"/>
              <a:t>to respond to future natural disasters in the region; </a:t>
            </a:r>
            <a:endParaRPr lang="en-NZ" sz="2800" dirty="0"/>
          </a:p>
          <a:p>
            <a:pPr lvl="1"/>
            <a:r>
              <a:rPr lang="en-NZ" sz="2800" dirty="0"/>
              <a:t>PICTs have recommended guidelines for the provision of MSI;</a:t>
            </a:r>
          </a:p>
          <a:p>
            <a:pPr lvl="1"/>
            <a:r>
              <a:rPr lang="en-NZ" sz="2800" dirty="0"/>
              <a:t>PCAs and PICTs have discovered existing data to improve nautical charts.</a:t>
            </a:r>
          </a:p>
        </p:txBody>
      </p:sp>
      <p:sp>
        <p:nvSpPr>
          <p:cNvPr id="5" name="Slide Number Placeholder 4"/>
          <p:cNvSpPr>
            <a:spLocks noGrp="1"/>
          </p:cNvSpPr>
          <p:nvPr>
            <p:ph type="sldNum" sz="quarter" idx="12"/>
          </p:nvPr>
        </p:nvSpPr>
        <p:spPr/>
        <p:txBody>
          <a:bodyPr/>
          <a:lstStyle/>
          <a:p>
            <a:fld id="{EC878826-814C-4FD2-96B3-D147818A5C89}" type="slidenum">
              <a:rPr lang="en-US" smtClean="0"/>
              <a:t>6</a:t>
            </a:fld>
            <a:endParaRPr lang="en-US" dirty="0"/>
          </a:p>
        </p:txBody>
      </p:sp>
    </p:spTree>
    <p:extLst>
      <p:ext uri="{BB962C8B-B14F-4D97-AF65-F5344CB8AC3E}">
        <p14:creationId xmlns:p14="http://schemas.microsoft.com/office/powerpoint/2010/main" val="1960182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Introductions</a:t>
            </a:r>
            <a:endParaRPr lang="en-US" dirty="0"/>
          </a:p>
        </p:txBody>
      </p:sp>
      <p:sp>
        <p:nvSpPr>
          <p:cNvPr id="3" name="Content Placeholder 2"/>
          <p:cNvSpPr>
            <a:spLocks noGrp="1"/>
          </p:cNvSpPr>
          <p:nvPr>
            <p:ph idx="1"/>
          </p:nvPr>
        </p:nvSpPr>
        <p:spPr>
          <a:xfrm>
            <a:off x="838201" y="1255595"/>
            <a:ext cx="10735100" cy="4572000"/>
          </a:xfrm>
        </p:spPr>
        <p:txBody>
          <a:bodyPr>
            <a:noAutofit/>
          </a:bodyPr>
          <a:lstStyle/>
          <a:p>
            <a:r>
              <a:rPr lang="en-NZ" dirty="0"/>
              <a:t>Name</a:t>
            </a:r>
          </a:p>
          <a:p>
            <a:r>
              <a:rPr lang="en-NZ" dirty="0"/>
              <a:t>Position</a:t>
            </a:r>
          </a:p>
          <a:p>
            <a:r>
              <a:rPr lang="en-NZ" dirty="0"/>
              <a:t>Country / Organisation</a:t>
            </a:r>
          </a:p>
          <a:p>
            <a:r>
              <a:rPr lang="en-NZ" dirty="0" smtClean="0"/>
              <a:t>Role &amp; responsibilities</a:t>
            </a:r>
            <a:endParaRPr lang="en-NZ" dirty="0"/>
          </a:p>
          <a:p>
            <a:r>
              <a:rPr lang="en-NZ" dirty="0"/>
              <a:t>Tell us something about yourself</a:t>
            </a:r>
          </a:p>
        </p:txBody>
      </p:sp>
      <p:sp>
        <p:nvSpPr>
          <p:cNvPr id="5" name="Slide Number Placeholder 4"/>
          <p:cNvSpPr>
            <a:spLocks noGrp="1"/>
          </p:cNvSpPr>
          <p:nvPr>
            <p:ph type="sldNum" sz="quarter" idx="12"/>
          </p:nvPr>
        </p:nvSpPr>
        <p:spPr/>
        <p:txBody>
          <a:bodyPr/>
          <a:lstStyle/>
          <a:p>
            <a:fld id="{EC878826-814C-4FD2-96B3-D147818A5C89}" type="slidenum">
              <a:rPr lang="en-US" smtClean="0"/>
              <a:t>7</a:t>
            </a:fld>
            <a:endParaRPr lang="en-US" dirty="0"/>
          </a:p>
        </p:txBody>
      </p:sp>
    </p:spTree>
    <p:extLst>
      <p:ext uri="{BB962C8B-B14F-4D97-AF65-F5344CB8AC3E}">
        <p14:creationId xmlns:p14="http://schemas.microsoft.com/office/powerpoint/2010/main" val="746363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And finally…</a:t>
            </a:r>
            <a:endParaRPr lang="en-US" dirty="0"/>
          </a:p>
        </p:txBody>
      </p:sp>
      <p:sp>
        <p:nvSpPr>
          <p:cNvPr id="3" name="Content Placeholder 2"/>
          <p:cNvSpPr>
            <a:spLocks noGrp="1"/>
          </p:cNvSpPr>
          <p:nvPr>
            <p:ph idx="1"/>
          </p:nvPr>
        </p:nvSpPr>
        <p:spPr>
          <a:xfrm>
            <a:off x="838201" y="1255595"/>
            <a:ext cx="10735100" cy="4572000"/>
          </a:xfrm>
        </p:spPr>
        <p:txBody>
          <a:bodyPr>
            <a:noAutofit/>
          </a:bodyPr>
          <a:lstStyle/>
          <a:p>
            <a:r>
              <a:rPr lang="en-NZ" dirty="0"/>
              <a:t>We encourage you to, please:</a:t>
            </a:r>
          </a:p>
          <a:p>
            <a:pPr lvl="1"/>
            <a:r>
              <a:rPr lang="en-NZ" sz="2800" dirty="0"/>
              <a:t>Offer the benefit of your experiences</a:t>
            </a:r>
          </a:p>
          <a:p>
            <a:pPr lvl="1"/>
            <a:r>
              <a:rPr lang="en-NZ" sz="2800" dirty="0"/>
              <a:t>Help each other</a:t>
            </a:r>
          </a:p>
          <a:p>
            <a:pPr lvl="1"/>
            <a:r>
              <a:rPr lang="en-NZ" sz="2800" dirty="0"/>
              <a:t>Ask questions and make comments, and…</a:t>
            </a:r>
          </a:p>
          <a:p>
            <a:pPr lvl="1"/>
            <a:r>
              <a:rPr lang="en-NZ" sz="2800" dirty="0"/>
              <a:t>…there are no stupid questions</a:t>
            </a:r>
          </a:p>
        </p:txBody>
      </p:sp>
      <p:sp>
        <p:nvSpPr>
          <p:cNvPr id="5" name="Slide Number Placeholder 4"/>
          <p:cNvSpPr>
            <a:spLocks noGrp="1"/>
          </p:cNvSpPr>
          <p:nvPr>
            <p:ph type="sldNum" sz="quarter" idx="12"/>
          </p:nvPr>
        </p:nvSpPr>
        <p:spPr/>
        <p:txBody>
          <a:bodyPr/>
          <a:lstStyle/>
          <a:p>
            <a:fld id="{EC878826-814C-4FD2-96B3-D147818A5C89}" type="slidenum">
              <a:rPr lang="en-US" smtClean="0"/>
              <a:t>8</a:t>
            </a:fld>
            <a:endParaRPr lang="en-US" dirty="0"/>
          </a:p>
        </p:txBody>
      </p:sp>
    </p:spTree>
    <p:extLst>
      <p:ext uri="{BB962C8B-B14F-4D97-AF65-F5344CB8AC3E}">
        <p14:creationId xmlns:p14="http://schemas.microsoft.com/office/powerpoint/2010/main" val="140283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HO_Presentations_template-Blank">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02FEB0FD-5DB0-4DCA-8FD3-AD77DA5C0D37}" vid="{4295DFCE-4179-4A75-B3EC-50B8EFC8F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IHO_Presentations_template-Blank</Template>
  <TotalTime>3433</TotalTime>
  <Words>393</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IHO_Presentations_template-Blank</vt:lpstr>
      <vt:lpstr>IHO SWPHC16 2-Day Technical Workshop on Disaster Response Planning &amp; Data Discovery  Alofi, Niue 11-12 February 2019</vt:lpstr>
      <vt:lpstr>Welcome &amp; Opening Comments</vt:lpstr>
      <vt:lpstr>Presenters &amp; Participants</vt:lpstr>
      <vt:lpstr>Overview of workshop</vt:lpstr>
      <vt:lpstr>Objective of workshop</vt:lpstr>
      <vt:lpstr>Outcomes</vt:lpstr>
      <vt:lpstr>Introductions</vt:lpstr>
      <vt:lpstr>And finally…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JCOMM-5 to HSSC 9 6-10 November 2017,  Ottawa, Canada</dc:title>
  <dc:creator>Owner</dc:creator>
  <cp:lastModifiedBy>stuart caie</cp:lastModifiedBy>
  <cp:revision>112</cp:revision>
  <dcterms:created xsi:type="dcterms:W3CDTF">2017-10-26T13:07:26Z</dcterms:created>
  <dcterms:modified xsi:type="dcterms:W3CDTF">2019-02-11T18:21:16Z</dcterms:modified>
</cp:coreProperties>
</file>