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4" r:id="rId4"/>
    <p:sldId id="282" r:id="rId5"/>
    <p:sldId id="285" r:id="rId6"/>
    <p:sldId id="284" r:id="rId7"/>
    <p:sldId id="286" r:id="rId8"/>
    <p:sldId id="289" r:id="rId9"/>
    <p:sldId id="287" r:id="rId10"/>
    <p:sldId id="288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925" autoAdjust="0"/>
  </p:normalViewPr>
  <p:slideViewPr>
    <p:cSldViewPr>
      <p:cViewPr>
        <p:scale>
          <a:sx n="80" d="100"/>
          <a:sy n="80" d="100"/>
        </p:scale>
        <p:origin x="-1522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342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39519-5C4E-4926-AB90-61F30C7C03A2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2AFD-F2B4-4B40-9ADF-89F2DF5B1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0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397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4352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60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92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654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059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131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5680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012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464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189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1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9CE-4BC8-4BE6-A2AC-424A228BCFF7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9C9E-1C00-4F4F-A023-6DC0748F35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8929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14" name="arrow.wav"/>
          </p:stSnd>
        </p:sndAc>
      </p:transition>
    </mc:Choice>
    <mc:Fallback>
      <p:transition spd="med">
        <p:fade/>
        <p:sndAc>
          <p:stSnd>
            <p:snd r:embed="rId13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981199"/>
          </a:xfrm>
        </p:spPr>
        <p:txBody>
          <a:bodyPr/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LESSON LEARNT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TC WINSTON – 20 Feb 2016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8768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6172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33988909"/>
      </p:ext>
    </p:extLst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Way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 for Post Disaster survey</a:t>
            </a:r>
          </a:p>
          <a:p>
            <a:r>
              <a:rPr lang="en-US" dirty="0" smtClean="0"/>
              <a:t>Procurement of Drones and UAV</a:t>
            </a:r>
          </a:p>
          <a:p>
            <a:r>
              <a:rPr lang="en-US" dirty="0" smtClean="0"/>
              <a:t>More dialogue with other stakeholders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95400"/>
            <a:ext cx="7772400" cy="44735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VINAKA VAKALEVU</a:t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 smtClean="0">
                <a:latin typeface="Calibri" pitchFamily="34" charset="0"/>
                <a:cs typeface="Calibri" pitchFamily="34" charset="0"/>
              </a:rPr>
            </a:br>
            <a:r>
              <a:rPr lang="en-US" sz="44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4400" dirty="0">
                <a:latin typeface="Calibri" pitchFamily="34" charset="0"/>
                <a:cs typeface="Calibri" pitchFamily="34" charset="0"/>
              </a:rPr>
            </a:br>
            <a:r>
              <a:rPr lang="en-US" sz="4400" dirty="0" smtClean="0">
                <a:latin typeface="Calibri" pitchFamily="34" charset="0"/>
                <a:cs typeface="Calibri" pitchFamily="34" charset="0"/>
              </a:rPr>
              <a:t>QUESTIONS!!!!!!!!!!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601"/>
            <a:ext cx="7772400" cy="8381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193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08913" cy="51816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cap="none" dirty="0" smtClean="0">
                <a:latin typeface="Calibri" pitchFamily="34" charset="0"/>
                <a:cs typeface="Calibri" pitchFamily="34" charset="0"/>
              </a:rPr>
              <a:t>To Highlight some of the experience of TC Winston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6201"/>
            <a:ext cx="7772400" cy="76199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AIM</a:t>
            </a:r>
            <a:endParaRPr lang="en-US" sz="4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77250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4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00199"/>
          </a:xfrm>
        </p:spPr>
        <p:txBody>
          <a:bodyPr/>
          <a:lstStyle/>
          <a:p>
            <a:pPr algn="l"/>
            <a:r>
              <a:rPr lang="en-US" b="1" dirty="0" smtClean="0"/>
              <a:t>SCOPE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4191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Sequence of Events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Planning Arrangement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Joint </a:t>
            </a:r>
            <a:r>
              <a:rPr lang="en-US" dirty="0" smtClean="0"/>
              <a:t>Efforts (Vessel Used)</a:t>
            </a:r>
            <a:endParaRPr lang="en-US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Hydrographic Challenges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Way Forward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4847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0152" y="1600200"/>
            <a:ext cx="64036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229600" cy="3657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285 km/hr winds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44 Lives were claimed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About 350, 000 people were directly Affected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$US1.4 billion of Damage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/>
          <a:lstStyle/>
          <a:p>
            <a:pPr algn="l"/>
            <a:r>
              <a:rPr lang="en-US" b="1" dirty="0" smtClean="0"/>
              <a:t>Sequence of Events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534400" cy="3276600"/>
          </a:xfrm>
        </p:spPr>
        <p:txBody>
          <a:bodyPr/>
          <a:lstStyle/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11 Feb 16 – TC Winston formed as Category 1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 20 Feb 16  - TC Winston Hitting Vanuabalavu as Cat 5		       -Declaration State of Emergency(60 days)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21 Feb 16 – Aerial Assessment by RNZAF P3 Orion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22 Feb 16 – Send Recovery Team to </a:t>
            </a:r>
            <a:r>
              <a:rPr lang="en-US" dirty="0" err="1" smtClean="0"/>
              <a:t>Koro</a:t>
            </a:r>
            <a:r>
              <a:rPr lang="en-US" dirty="0" smtClean="0"/>
              <a:t> Island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26 Feb 16 – TC Winston moving away from Fiji</a:t>
            </a:r>
          </a:p>
          <a:p>
            <a:pPr lvl="5" algn="l">
              <a:buFontTx/>
              <a:buChar char="-"/>
            </a:pPr>
            <a:endParaRPr lang="en-US" dirty="0" smtClean="0"/>
          </a:p>
          <a:p>
            <a:pPr lvl="5" algn="l">
              <a:buFontTx/>
              <a:buChar char="-"/>
            </a:pPr>
            <a:endParaRPr lang="en-US" dirty="0" smtClean="0"/>
          </a:p>
          <a:p>
            <a:pPr lvl="5" algn="l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Planning Arrangement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371600"/>
            <a:ext cx="3657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Disaster Management Council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362200"/>
            <a:ext cx="2895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Controller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505200"/>
            <a:ext cx="3124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Coordinator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44958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 Ops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419600"/>
            <a:ext cx="1905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Ops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51054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6019800"/>
            <a:ext cx="1371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EOC Eastern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6019800"/>
            <a:ext cx="15240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EOC Western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6019800"/>
            <a:ext cx="1600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EOC Northern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6019800"/>
            <a:ext cx="1447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EOC Central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191794" y="20566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15594" y="3123406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4191000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24200" y="4343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449094" y="43045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344194" y="4037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0" idx="0"/>
          </p:cNvCxnSpPr>
          <p:nvPr/>
        </p:nvCxnSpPr>
        <p:spPr>
          <a:xfrm rot="5400000">
            <a:off x="4038600" y="46482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" idx="2"/>
          </p:cNvCxnSpPr>
          <p:nvPr/>
        </p:nvCxnSpPr>
        <p:spPr>
          <a:xfrm rot="5400000">
            <a:off x="4375666" y="5594866"/>
            <a:ext cx="2402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524000" y="5715000"/>
            <a:ext cx="518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1371600" y="5867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3124994" y="5866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801394" y="5866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6553994" y="5866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/>
          <a:lstStyle/>
          <a:p>
            <a:pPr algn="l"/>
            <a:r>
              <a:rPr lang="en-US" b="1" dirty="0" smtClean="0"/>
              <a:t>Vessels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/>
              <a:t>Fiji – 03 PB – 04 GSS – 02 RORO – 01 FV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ADF – 01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NZDF -02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HMTDF – 02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French - 01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Hydrographic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have SMB and Survey vessel</a:t>
            </a:r>
          </a:p>
          <a:p>
            <a:r>
              <a:rPr lang="en-US" dirty="0" smtClean="0"/>
              <a:t>Neglected to be used for Post Disaster Survey</a:t>
            </a:r>
          </a:p>
          <a:p>
            <a:r>
              <a:rPr lang="en-US" dirty="0" smtClean="0"/>
              <a:t>Ships cannot deliver cargoes and services</a:t>
            </a:r>
          </a:p>
          <a:p>
            <a:r>
              <a:rPr lang="en-US" dirty="0" smtClean="0"/>
              <a:t>Delay on supply of recovery equipment</a:t>
            </a:r>
          </a:p>
          <a:p>
            <a:r>
              <a:rPr lang="en-US" dirty="0" smtClean="0"/>
              <a:t>Conflict of interest from the high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arrow.wav"/>
          </p:stSnd>
        </p:sndAc>
      </p:transition>
    </mc:Choice>
    <mc:Fallback>
      <p:transition spd="med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185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LEARNT TC WINSTON – 20 Feb 2016</vt:lpstr>
      <vt:lpstr>To Highlight some of the experience of TC Winston  </vt:lpstr>
      <vt:lpstr>SCOPE</vt:lpstr>
      <vt:lpstr>Introduction</vt:lpstr>
      <vt:lpstr>Slide 5</vt:lpstr>
      <vt:lpstr>Sequence of Events</vt:lpstr>
      <vt:lpstr>Planning Arrangement</vt:lpstr>
      <vt:lpstr>Vessels</vt:lpstr>
      <vt:lpstr>Hydrographic Challenges</vt:lpstr>
      <vt:lpstr>Way Forward</vt:lpstr>
      <vt:lpstr>VINAKA VAKALEVU     QUESTIONS!!!!!!!!!!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Fiji Navy Brief 16 Feb 2016</dc:title>
  <dc:creator>RCC Fiji</dc:creator>
  <cp:lastModifiedBy>Windows User</cp:lastModifiedBy>
  <cp:revision>55</cp:revision>
  <dcterms:created xsi:type="dcterms:W3CDTF">2016-02-13T07:25:20Z</dcterms:created>
  <dcterms:modified xsi:type="dcterms:W3CDTF">2019-02-12T00:20:37Z</dcterms:modified>
</cp:coreProperties>
</file>