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5" r:id="rId3"/>
    <p:sldId id="266" r:id="rId4"/>
    <p:sldId id="267" r:id="rId5"/>
    <p:sldId id="268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2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7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3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8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4" algn="l" defTabSz="9142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2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46" indent="0" algn="ctr">
              <a:buNone/>
              <a:defRPr sz="2000"/>
            </a:lvl2pPr>
            <a:lvl3pPr marL="914291" indent="0" algn="ctr">
              <a:buNone/>
              <a:defRPr sz="1800"/>
            </a:lvl3pPr>
            <a:lvl4pPr marL="1371436" indent="0" algn="ctr">
              <a:buNone/>
              <a:defRPr sz="1600"/>
            </a:lvl4pPr>
            <a:lvl5pPr marL="1828582" indent="0" algn="ctr">
              <a:buNone/>
              <a:defRPr sz="1600"/>
            </a:lvl5pPr>
            <a:lvl6pPr marL="2285727" indent="0" algn="ctr">
              <a:buNone/>
              <a:defRPr sz="1600"/>
            </a:lvl6pPr>
            <a:lvl7pPr marL="2742873" indent="0" algn="ctr">
              <a:buNone/>
              <a:defRPr sz="1600"/>
            </a:lvl7pPr>
            <a:lvl8pPr marL="3200018" indent="0" algn="ctr">
              <a:buNone/>
              <a:defRPr sz="1600"/>
            </a:lvl8pPr>
            <a:lvl9pPr marL="365716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14" name="Footer Placeholder 8"/>
          <p:cNvSpPr txBox="1">
            <a:spLocks/>
          </p:cNvSpPr>
          <p:nvPr userDrawn="1"/>
        </p:nvSpPr>
        <p:spPr>
          <a:xfrm>
            <a:off x="250262" y="6280350"/>
            <a:ext cx="41148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81"/>
            <a:ext cx="676525" cy="817921"/>
          </a:xfrm>
          <a:prstGeom prst="rect">
            <a:avLst/>
          </a:prstGeom>
        </p:spPr>
      </p:pic>
      <p:sp>
        <p:nvSpPr>
          <p:cNvPr id="16" name="Footer Placeholder 8"/>
          <p:cNvSpPr txBox="1">
            <a:spLocks/>
          </p:cNvSpPr>
          <p:nvPr userDrawn="1"/>
        </p:nvSpPr>
        <p:spPr>
          <a:xfrm>
            <a:off x="7867469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6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6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3" y="893800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50"/>
            <a:ext cx="41148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81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9" y="6280350"/>
            <a:ext cx="3217885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2" indent="0">
              <a:buNone/>
              <a:defRPr sz="1600" b="1"/>
            </a:lvl5pPr>
            <a:lvl6pPr marL="2285727" indent="0">
              <a:buNone/>
              <a:defRPr sz="1600" b="1"/>
            </a:lvl6pPr>
            <a:lvl7pPr marL="2742873" indent="0">
              <a:buNone/>
              <a:defRPr sz="1600" b="1"/>
            </a:lvl7pPr>
            <a:lvl8pPr marL="3200018" indent="0">
              <a:buNone/>
              <a:defRPr sz="1600" b="1"/>
            </a:lvl8pPr>
            <a:lvl9pPr marL="365716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1" indent="0">
              <a:buNone/>
              <a:defRPr sz="2400"/>
            </a:lvl3pPr>
            <a:lvl4pPr marL="1371436" indent="0">
              <a:buNone/>
              <a:defRPr sz="2000"/>
            </a:lvl4pPr>
            <a:lvl5pPr marL="1828582" indent="0">
              <a:buNone/>
              <a:defRPr sz="2000"/>
            </a:lvl5pPr>
            <a:lvl6pPr marL="2285727" indent="0">
              <a:buNone/>
              <a:defRPr sz="2000"/>
            </a:lvl6pPr>
            <a:lvl7pPr marL="2742873" indent="0">
              <a:buNone/>
              <a:defRPr sz="2000"/>
            </a:lvl7pPr>
            <a:lvl8pPr marL="3200018" indent="0">
              <a:buNone/>
              <a:defRPr sz="2000"/>
            </a:lvl8pPr>
            <a:lvl9pPr marL="365716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6" indent="0">
              <a:buNone/>
              <a:defRPr sz="1400"/>
            </a:lvl2pPr>
            <a:lvl3pPr marL="914291" indent="0">
              <a:buNone/>
              <a:defRPr sz="1200"/>
            </a:lvl3pPr>
            <a:lvl4pPr marL="1371436" indent="0">
              <a:buNone/>
              <a:defRPr sz="1000"/>
            </a:lvl4pPr>
            <a:lvl5pPr marL="1828582" indent="0">
              <a:buNone/>
              <a:defRPr sz="1000"/>
            </a:lvl5pPr>
            <a:lvl6pPr marL="2285727" indent="0">
              <a:buNone/>
              <a:defRPr sz="1000"/>
            </a:lvl6pPr>
            <a:lvl7pPr marL="2742873" indent="0">
              <a:buNone/>
              <a:defRPr sz="1000"/>
            </a:lvl7pPr>
            <a:lvl8pPr marL="3200018" indent="0">
              <a:buNone/>
              <a:defRPr sz="1000"/>
            </a:lvl8pPr>
            <a:lvl9pPr marL="365716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lIns="91430" tIns="45714" rIns="91430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30" tIns="45714" rIns="91430" bIns="4571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30" tIns="45714" rIns="91430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2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0" tIns="45714" rIns="91430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2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9142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18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4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9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5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0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1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6" indent="-228573" algn="l" defTabSz="9142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2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7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3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8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4" algn="l" defTabSz="9142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502" y="2593075"/>
            <a:ext cx="11041039" cy="102358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Data Discovery</a:t>
            </a:r>
            <a:endParaRPr lang="en-AU" sz="4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924"/>
            <a:ext cx="12192000" cy="946102"/>
          </a:xfrm>
          <a:prstGeom prst="rect">
            <a:avLst/>
          </a:prstGeom>
        </p:spPr>
        <p:txBody>
          <a:bodyPr vert="horz" lIns="91430" tIns="45714" rIns="91430" bIns="45714" rtlCol="0" anchor="b">
            <a:noAutofit/>
          </a:bodyPr>
          <a:lstStyle>
            <a:lvl1pPr algn="ctr" defTabSz="91429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IHO SWPHC16 2-Day Technical Workshop on Disaster Response Planning</a:t>
            </a:r>
          </a:p>
          <a:p>
            <a:r>
              <a:rPr lang="en-US" sz="2400" b="1" smtClean="0"/>
              <a:t>Niue</a:t>
            </a:r>
            <a:r>
              <a:rPr lang="en-US" sz="2400" b="1" dirty="0" smtClean="0"/>
              <a:t>, 11-12 </a:t>
            </a:r>
            <a:r>
              <a:rPr lang="en-US" sz="2400" b="1" dirty="0"/>
              <a:t>F</a:t>
            </a:r>
            <a:r>
              <a:rPr lang="en-US" sz="2400" b="1" dirty="0" smtClean="0"/>
              <a:t>ebruary 2019</a:t>
            </a:r>
            <a:endParaRPr lang="en-AU" sz="2400" b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700294" y="6266478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12828"/>
            <a:ext cx="10625918" cy="4311697"/>
          </a:xfrm>
        </p:spPr>
        <p:txBody>
          <a:bodyPr>
            <a:noAutofit/>
          </a:bodyPr>
          <a:lstStyle/>
          <a:p>
            <a:r>
              <a:rPr lang="en-NZ" dirty="0" smtClean="0"/>
              <a:t>The need…</a:t>
            </a:r>
          </a:p>
          <a:p>
            <a:r>
              <a:rPr lang="en-NZ" dirty="0" smtClean="0"/>
              <a:t>Chart improvement – safety-of-navigation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12828"/>
            <a:ext cx="10625918" cy="4311697"/>
          </a:xfrm>
        </p:spPr>
        <p:txBody>
          <a:bodyPr>
            <a:noAutofit/>
          </a:bodyPr>
          <a:lstStyle/>
          <a:p>
            <a:r>
              <a:rPr lang="en-NZ" dirty="0" smtClean="0"/>
              <a:t>MSDI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12828"/>
            <a:ext cx="10625918" cy="4311697"/>
          </a:xfrm>
        </p:spPr>
        <p:txBody>
          <a:bodyPr>
            <a:noAutofit/>
          </a:bodyPr>
          <a:lstStyle/>
          <a:p>
            <a:r>
              <a:rPr lang="en-NZ" dirty="0" smtClean="0"/>
              <a:t>Seabed 2030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12828"/>
            <a:ext cx="10625918" cy="4311697"/>
          </a:xfrm>
        </p:spPr>
        <p:txBody>
          <a:bodyPr>
            <a:noAutofit/>
          </a:bodyPr>
          <a:lstStyle/>
          <a:p>
            <a:r>
              <a:rPr lang="en-NZ" dirty="0" smtClean="0"/>
              <a:t>Data  types</a:t>
            </a:r>
          </a:p>
          <a:p>
            <a:pPr lvl="1"/>
            <a:r>
              <a:rPr lang="en-NZ" dirty="0" smtClean="0"/>
              <a:t>Bathymetry</a:t>
            </a:r>
          </a:p>
          <a:p>
            <a:pPr lvl="1"/>
            <a:r>
              <a:rPr lang="en-NZ" dirty="0" smtClean="0"/>
              <a:t>Seabed backscatter</a:t>
            </a:r>
          </a:p>
          <a:p>
            <a:pPr lvl="1"/>
            <a:r>
              <a:rPr lang="en-NZ" dirty="0" smtClean="0"/>
              <a:t>Sea water attributes</a:t>
            </a:r>
          </a:p>
          <a:p>
            <a:pPr lvl="2"/>
            <a:r>
              <a:rPr lang="en-NZ" dirty="0" smtClean="0"/>
              <a:t>Temperature</a:t>
            </a:r>
          </a:p>
          <a:p>
            <a:pPr lvl="2"/>
            <a:r>
              <a:rPr lang="en-NZ" dirty="0" smtClean="0"/>
              <a:t>Salinity</a:t>
            </a:r>
          </a:p>
          <a:p>
            <a:pPr lvl="2"/>
            <a:r>
              <a:rPr lang="en-NZ" dirty="0" smtClean="0"/>
              <a:t>Conductivity</a:t>
            </a:r>
          </a:p>
          <a:p>
            <a:pPr lvl="1"/>
            <a:r>
              <a:rPr lang="en-NZ" dirty="0" smtClean="0"/>
              <a:t>Seismic</a:t>
            </a:r>
          </a:p>
          <a:p>
            <a:pPr lvl="1"/>
            <a:r>
              <a:rPr lang="en-NZ" dirty="0" smtClean="0"/>
              <a:t>Seabed samples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 descr="An instrument measuring conductivity, temperature and depth (CTD) is lowered into the water from the RV Celtic Explor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511" y="3077942"/>
            <a:ext cx="4250140" cy="216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6" y="2879679"/>
            <a:ext cx="5295899" cy="9493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NZ" sz="4000" dirty="0" smtClean="0"/>
              <a:t>Questions &amp; Discussion</a:t>
            </a:r>
            <a:endParaRPr lang="en-NZ" sz="4000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3382</TotalTime>
  <Words>59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IHO_Presentations_template-Blank</vt:lpstr>
      <vt:lpstr>Data Discovery</vt:lpstr>
      <vt:lpstr>Data Discovery</vt:lpstr>
      <vt:lpstr>Data Discovery</vt:lpstr>
      <vt:lpstr>Data Discovery</vt:lpstr>
      <vt:lpstr>Data Discovery</vt:lpstr>
      <vt:lpstr>Data Discovery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stuart caie</cp:lastModifiedBy>
  <cp:revision>115</cp:revision>
  <dcterms:created xsi:type="dcterms:W3CDTF">2017-10-26T13:07:26Z</dcterms:created>
  <dcterms:modified xsi:type="dcterms:W3CDTF">2019-02-11T23:30:27Z</dcterms:modified>
</cp:coreProperties>
</file>