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03" r:id="rId2"/>
    <p:sldId id="306" r:id="rId3"/>
    <p:sldId id="304" r:id="rId4"/>
    <p:sldId id="323" r:id="rId5"/>
    <p:sldId id="324" r:id="rId6"/>
    <p:sldId id="327" r:id="rId7"/>
    <p:sldId id="328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5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343" autoAdjust="0"/>
  </p:normalViewPr>
  <p:slideViewPr>
    <p:cSldViewPr snapToGrid="0">
      <p:cViewPr varScale="1">
        <p:scale>
          <a:sx n="46" d="100"/>
          <a:sy n="46" d="100"/>
        </p:scale>
        <p:origin x="7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4783-A0EC-4B3B-8EE4-223117B6D42D}" type="datetimeFigureOut">
              <a:rPr lang="en-US" smtClean="0"/>
              <a:t>25/03/2019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AD69-243F-49DD-859F-5B489833E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7AC2-82DB-408C-8C05-1213FF952A1B}" type="datetimeFigureOut">
              <a:rPr lang="en-US" smtClean="0"/>
              <a:t>25/03/2019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7245-7901-4BB2-9270-7F8D605A6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70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81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88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60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16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869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rtl="0" fontAlgn="base">
              <a:buFontTx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3778-ED4D-497D-A893-730548E8513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27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rgbClr val="05469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" y="4226878"/>
            <a:ext cx="6858000" cy="924242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054698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2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8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9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05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6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12531_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1"/>
            <a:ext cx="9144000" cy="7860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4958" y="78923"/>
            <a:ext cx="7886700" cy="73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059602"/>
            <a:ext cx="8096250" cy="50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34897"/>
            <a:ext cx="9144000" cy="238896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0" y="768203"/>
            <a:ext cx="9144000" cy="11975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694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5469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54698"/>
          </a:solidFill>
          <a:latin typeface="Calibri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54698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54698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54698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54698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54698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oast.noaa.gov/digitalcoas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6030" y="999139"/>
            <a:ext cx="8383713" cy="27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377"/>
            <a:r>
              <a:rPr lang="en-US" altLang="en-US" sz="3200" dirty="0">
                <a:latin typeface="Arial Black" panose="020B0A04020102020204" pitchFamily="34" charset="0"/>
              </a:rPr>
              <a:t>South-West Pacific</a:t>
            </a:r>
          </a:p>
          <a:p>
            <a:pPr defTabSz="914377"/>
            <a:r>
              <a:rPr lang="en-US" altLang="en-US" sz="3200" dirty="0">
                <a:latin typeface="Arial Black" panose="020B0A04020102020204" pitchFamily="34" charset="0"/>
              </a:rPr>
              <a:t>Hydrographic Commission</a:t>
            </a:r>
          </a:p>
          <a:p>
            <a:pPr defTabSz="914377"/>
            <a:endParaRPr lang="en-US" altLang="en-US" sz="3200" b="1" dirty="0"/>
          </a:p>
          <a:p>
            <a:pPr defTabSz="914377"/>
            <a:endParaRPr lang="en-US" altLang="en-US" sz="3200" b="1" dirty="0"/>
          </a:p>
          <a:p>
            <a:pPr algn="ctr" defTabSz="914377"/>
            <a:r>
              <a:rPr lang="en-US" altLang="en-US" sz="3200" b="1" dirty="0"/>
              <a:t>Data Discovery</a:t>
            </a:r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331" y="1017139"/>
            <a:ext cx="1675994" cy="160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26030" y="4005730"/>
            <a:ext cx="6667139" cy="10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dirty="0"/>
              <a:t>James Miller</a:t>
            </a:r>
          </a:p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dirty="0"/>
              <a:t>National Oceanic and Atmospheric Administration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26030" y="5264124"/>
            <a:ext cx="5373386" cy="9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i="1" dirty="0"/>
              <a:t>16</a:t>
            </a:r>
            <a:r>
              <a:rPr lang="en-US" sz="2400" b="1" i="1" baseline="30000" dirty="0"/>
              <a:t>th</a:t>
            </a:r>
            <a:r>
              <a:rPr lang="en-US" sz="2400" b="1" i="1" dirty="0"/>
              <a:t> Conference  -  Alofi, Niue</a:t>
            </a:r>
          </a:p>
          <a:p>
            <a:pPr marL="0" indent="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400" b="1" i="1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203100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2054" name="Picture 6" descr="C:\Users\JAMESJ~1.MIL\AppData\Local\Temp\3\SNAGHTML163472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324"/>
            <a:ext cx="9144000" cy="59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4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7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Multiple Overlapping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54855" y="1544541"/>
            <a:ext cx="4984687" cy="4163928"/>
          </a:xfrm>
        </p:spPr>
        <p:txBody>
          <a:bodyPr anchor="ctr"/>
          <a:lstStyle/>
          <a:p>
            <a:r>
              <a:rPr lang="en-US" dirty="0"/>
              <a:t>Nautical charting</a:t>
            </a:r>
          </a:p>
          <a:p>
            <a:r>
              <a:rPr lang="en-US" dirty="0"/>
              <a:t>Seabed 2030</a:t>
            </a:r>
          </a:p>
          <a:p>
            <a:r>
              <a:rPr lang="en-US" dirty="0"/>
              <a:t>Sustainable development goals</a:t>
            </a:r>
          </a:p>
          <a:p>
            <a:r>
              <a:rPr lang="en-US" dirty="0"/>
              <a:t>Marine spatial planning</a:t>
            </a:r>
          </a:p>
          <a:p>
            <a:r>
              <a:rPr lang="en-US" dirty="0"/>
              <a:t>Fisheries management</a:t>
            </a:r>
          </a:p>
          <a:p>
            <a:r>
              <a:rPr lang="en-US" dirty="0"/>
              <a:t>Habitat mapping</a:t>
            </a:r>
          </a:p>
          <a:p>
            <a:r>
              <a:rPr lang="en-US" dirty="0"/>
              <a:t>Inundation modeling</a:t>
            </a:r>
          </a:p>
          <a:p>
            <a:r>
              <a:rPr lang="en-US" dirty="0"/>
              <a:t>Disaster planning</a:t>
            </a:r>
          </a:p>
        </p:txBody>
      </p:sp>
    </p:spTree>
    <p:extLst>
      <p:ext uri="{BB962C8B-B14F-4D97-AF65-F5344CB8AC3E}">
        <p14:creationId xmlns:p14="http://schemas.microsoft.com/office/powerpoint/2010/main" val="190391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7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5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NCEI - Multibeam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304"/>
            <a:ext cx="9144000" cy="59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55"/>
            <a:ext cx="9265024" cy="687876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65546" y="5169254"/>
            <a:ext cx="4721854" cy="84494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Contact Information</a:t>
            </a:r>
          </a:p>
          <a:p>
            <a:pPr marL="0" indent="0" algn="ctr">
              <a:buNone/>
            </a:pPr>
            <a:r>
              <a:rPr lang="en-US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james.j.miller@noaa.gov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86235" y="618736"/>
            <a:ext cx="3446427" cy="10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en-US" sz="4800" b="1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70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31658" y="1167694"/>
            <a:ext cx="1584005" cy="848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solidFill>
              <a:schemeClr val="accent5">
                <a:lumMod val="75000"/>
              </a:schemeClr>
            </a:solidFill>
            <a:prstDash val="solid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377"/>
            <a:r>
              <a:rPr lang="en-US" sz="2400" dirty="0">
                <a:solidFill>
                  <a:schemeClr val="tx1"/>
                </a:solidFill>
              </a:rPr>
              <a:t>DISCOVER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79583" y="1256079"/>
            <a:ext cx="7058657" cy="667170"/>
          </a:xfrm>
        </p:spPr>
        <p:txBody>
          <a:bodyPr anchor="ctr"/>
          <a:lstStyle/>
          <a:p>
            <a:r>
              <a:rPr lang="en-US" dirty="0"/>
              <a:t>Proactively seek available data to meet needs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16734" y="2059749"/>
            <a:ext cx="3463" cy="19278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131658" y="2433135"/>
            <a:ext cx="1584005" cy="874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377"/>
            <a:r>
              <a:rPr lang="en-US" sz="2400" dirty="0">
                <a:solidFill>
                  <a:schemeClr val="tx1"/>
                </a:solidFill>
              </a:rPr>
              <a:t>PRIORITIZE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1658" y="3731937"/>
            <a:ext cx="1584005" cy="848723"/>
          </a:xfrm>
          <a:prstGeom prst="rect">
            <a:avLst/>
          </a:prstGeom>
          <a:solidFill>
            <a:srgbClr val="C29EE6"/>
          </a:solidFill>
          <a:ln w="44450"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377"/>
            <a:r>
              <a:rPr lang="en-US" sz="2400" dirty="0">
                <a:solidFill>
                  <a:schemeClr val="tx1"/>
                </a:solidFill>
              </a:rPr>
              <a:t>REVIEW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1658" y="5004526"/>
            <a:ext cx="1584005" cy="848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54698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377"/>
            <a:r>
              <a:rPr lang="en-US" sz="2400" dirty="0">
                <a:solidFill>
                  <a:schemeClr val="tx1"/>
                </a:solidFill>
              </a:rPr>
              <a:t>APPLY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Data Discovery Workflow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23660" y="3360427"/>
            <a:ext cx="3463" cy="19278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3660" y="4627485"/>
            <a:ext cx="3463" cy="19278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79584" y="2375079"/>
            <a:ext cx="6252070" cy="99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Prioritize based on navigational safety, ease of review and application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79584" y="3606314"/>
            <a:ext cx="7058656" cy="10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Determine whether it is </a:t>
            </a:r>
            <a:r>
              <a:rPr lang="en-US" u="sng" dirty="0"/>
              <a:t>best available data</a:t>
            </a:r>
            <a:r>
              <a:rPr lang="en-US" dirty="0"/>
              <a:t> for charting or other applications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79585" y="4891543"/>
            <a:ext cx="7058657" cy="10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Apply to chart</a:t>
            </a:r>
          </a:p>
          <a:p>
            <a:pPr defTabSz="914400"/>
            <a:r>
              <a:rPr lang="en-US" dirty="0"/>
              <a:t>Portray data quality assessment with CATZOC</a:t>
            </a:r>
          </a:p>
        </p:txBody>
      </p:sp>
    </p:spTree>
    <p:extLst>
      <p:ext uri="{BB962C8B-B14F-4D97-AF65-F5344CB8AC3E}">
        <p14:creationId xmlns:p14="http://schemas.microsoft.com/office/powerpoint/2010/main" val="3732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U.S. Data Portals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55889" y="1564671"/>
            <a:ext cx="4348925" cy="4049486"/>
          </a:xfrm>
        </p:spPr>
        <p:txBody>
          <a:bodyPr anchor="ctr"/>
          <a:lstStyle/>
          <a:p>
            <a:r>
              <a:rPr lang="en-US" sz="2400" dirty="0"/>
              <a:t>National Centers for Environmental Information</a:t>
            </a:r>
          </a:p>
          <a:p>
            <a:pPr lvl="1"/>
            <a:r>
              <a:rPr lang="en-US" sz="1800" dirty="0">
                <a:hlinkClick r:id="rId3"/>
              </a:rPr>
              <a:t>https://www.ncei.noaa.gov/</a:t>
            </a:r>
            <a:endParaRPr lang="en-US" sz="1800" dirty="0"/>
          </a:p>
          <a:p>
            <a:r>
              <a:rPr lang="en-US" sz="2400" dirty="0"/>
              <a:t>Digital Coast</a:t>
            </a:r>
          </a:p>
          <a:p>
            <a:pPr lvl="1"/>
            <a:r>
              <a:rPr lang="en-US" sz="1800" dirty="0">
                <a:hlinkClick r:id="rId4"/>
              </a:rPr>
              <a:t>https://coast.noaa.gov/digitalcoast/</a:t>
            </a:r>
            <a:endParaRPr lang="en-US" sz="1800" dirty="0"/>
          </a:p>
          <a:p>
            <a:r>
              <a:rPr lang="en-US" sz="2400" dirty="0"/>
              <a:t>Data is publicly available to be used without restriction</a:t>
            </a:r>
          </a:p>
        </p:txBody>
      </p:sp>
      <p:pic>
        <p:nvPicPr>
          <p:cNvPr id="1032" name="Picture 8" descr="C:\Users\JAMESJ~1.MIL\AppData\Local\Temp\3\SNAGHTML162838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81" y="1267542"/>
            <a:ext cx="4381788" cy="464374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Available Data Types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901978" y="4042226"/>
            <a:ext cx="1567417" cy="40328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Side scan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86" y="4445514"/>
            <a:ext cx="3557347" cy="1763578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76538" y="1960295"/>
            <a:ext cx="1828593" cy="4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dirty="0"/>
              <a:t>Multibeam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02345" y="1059913"/>
            <a:ext cx="966682" cy="4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dirty="0"/>
              <a:t>Lidar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0" y="1463201"/>
            <a:ext cx="4593135" cy="2288954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80" y="2424869"/>
            <a:ext cx="4039062" cy="301550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6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Available Data Types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05891" y="1191603"/>
            <a:ext cx="3164834" cy="5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dirty="0"/>
              <a:t>Acoustic Backscatter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5" y="1791628"/>
            <a:ext cx="5055325" cy="4296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98" y="1805238"/>
            <a:ext cx="3621006" cy="38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Available Data Types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68839" y="1450291"/>
            <a:ext cx="2276560" cy="5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dirty="0"/>
              <a:t>Water Column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5" y="2100756"/>
            <a:ext cx="5716208" cy="409872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851" y="1055293"/>
            <a:ext cx="2992051" cy="455931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973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</p:spTree>
    <p:extLst>
      <p:ext uri="{BB962C8B-B14F-4D97-AF65-F5344CB8AC3E}">
        <p14:creationId xmlns:p14="http://schemas.microsoft.com/office/powerpoint/2010/main" val="168688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958" y="78923"/>
            <a:ext cx="7886700" cy="730108"/>
          </a:xfrm>
        </p:spPr>
        <p:txBody>
          <a:bodyPr/>
          <a:lstStyle/>
          <a:p>
            <a:r>
              <a:rPr lang="en-US" dirty="0"/>
              <a:t>Digital Coast - Lidar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64"/>
            <a:ext cx="9144000" cy="5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0066"/>
      </p:ext>
    </p:extLst>
  </p:cSld>
  <p:clrMapOvr>
    <a:masterClrMapping/>
  </p:clrMapOvr>
</p:sld>
</file>

<file path=ppt/theme/theme1.xml><?xml version="1.0" encoding="utf-8"?>
<a:theme xmlns:a="http://schemas.openxmlformats.org/drawingml/2006/main" name="HydroPPT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droPPT_Theme" id="{C97C44BB-3CCB-4802-8D25-D1CE5BA5AA03}" vid="{3CCF5CDE-5504-4A43-ABE8-29CEFD36E1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242</Words>
  <Application>Microsoft Office PowerPoint</Application>
  <PresentationFormat>On-screen Show (4:3)</PresentationFormat>
  <Paragraphs>69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HydroPPT_Theme</vt:lpstr>
      <vt:lpstr>PowerPoint Presentation</vt:lpstr>
      <vt:lpstr>Multiple Overlapping Objectives</vt:lpstr>
      <vt:lpstr>Data Discovery Workflow</vt:lpstr>
      <vt:lpstr>U.S. Data Portals</vt:lpstr>
      <vt:lpstr>Available Data Types</vt:lpstr>
      <vt:lpstr>Available Data Types</vt:lpstr>
      <vt:lpstr>Available Data Types</vt:lpstr>
      <vt:lpstr>Digital Coast - Lidar Example</vt:lpstr>
      <vt:lpstr>Digital Coast - Lidar Example</vt:lpstr>
      <vt:lpstr>Digital Coast - Lidar Example</vt:lpstr>
      <vt:lpstr>Digital Coast - Lidar Example</vt:lpstr>
      <vt:lpstr>Digital Coast - Lidar Example</vt:lpstr>
      <vt:lpstr>Digital Coast - Lidar Example</vt:lpstr>
      <vt:lpstr>Digital Coast - Lidar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NCEI - Multibeam 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BDP Data Pitch NOS-HSD</dc:title>
  <dc:creator>Erin Weller</dc:creator>
  <cp:lastModifiedBy>Alberto Costaneves</cp:lastModifiedBy>
  <cp:revision>192</cp:revision>
  <dcterms:created xsi:type="dcterms:W3CDTF">2018-05-10T13:30:06Z</dcterms:created>
  <dcterms:modified xsi:type="dcterms:W3CDTF">2019-03-25T22:29:09Z</dcterms:modified>
</cp:coreProperties>
</file>